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3" r:id="rId4"/>
    <p:sldId id="257" r:id="rId5"/>
    <p:sldId id="267" r:id="rId6"/>
    <p:sldId id="268" r:id="rId7"/>
    <p:sldId id="269" r:id="rId8"/>
    <p:sldId id="270" r:id="rId9"/>
    <p:sldId id="258" r:id="rId10"/>
    <p:sldId id="271" r:id="rId11"/>
    <p:sldId id="260" r:id="rId12"/>
    <p:sldId id="261" r:id="rId13"/>
    <p:sldId id="263" r:id="rId14"/>
    <p:sldId id="264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160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3.bp.blogspot.com/-lORcKjWYzLk/UaJGwcNYwEI/AAAAAAAAAjk/k4VmGlwyXfA/s1600/22_%D0%BD%D0%BE%D0%B2%D1%8B%D0%B9+%D1%80%D0%B0%D0%B7%D0%BC%D0%B5%D1%80.JPG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48680"/>
            <a:ext cx="5681464" cy="72008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река Печора </a:t>
            </a:r>
            <a:endParaRPr lang="ru-RU" sz="6000" dirty="0"/>
          </a:p>
        </p:txBody>
      </p:sp>
      <p:pic>
        <p:nvPicPr>
          <p:cNvPr id="4" name="Рисунок 3" descr="http://3.bp.blogspot.com/-lORcKjWYzLk/UaJGwcNYwEI/AAAAAAAAAjk/k4VmGlwyXfA/s320/22_%D0%BD%D0%BE%D0%B2%D1%8B%D0%B9+%D1%80%D0%B0%D0%B7%D0%BC%D0%B5%D1%8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DSCN03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2290"/>
            <a:ext cx="8064896" cy="6048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221088"/>
            <a:ext cx="7543800" cy="237626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Печорском море, за счет впадения реки, вода опресняется на десятки километров вокруг, и эту фактически «морскую» воду вполне можно использовать для еды и питья.</a:t>
            </a:r>
          </a:p>
        </p:txBody>
      </p:sp>
    </p:spTree>
    <p:extLst>
      <p:ext uri="{BB962C8B-B14F-4D97-AF65-F5344CB8AC3E}">
        <p14:creationId xmlns:p14="http://schemas.microsoft.com/office/powerpoint/2010/main" val="356306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344816" cy="980728"/>
          </a:xfrm>
        </p:spPr>
        <p:txBody>
          <a:bodyPr/>
          <a:lstStyle/>
          <a:p>
            <a:r>
              <a:rPr lang="ru-RU" dirty="0" smtClean="0"/>
              <a:t>Растения реки Печоры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9087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Карликовая  берёза</a:t>
            </a:r>
            <a:endParaRPr lang="ru-RU" dirty="0"/>
          </a:p>
        </p:txBody>
      </p:sp>
      <p:pic>
        <p:nvPicPr>
          <p:cNvPr id="15364" name="Picture 4" descr="http://www.zhilex-fito.ru/images/krupnomeri/el%20obicnoven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1905000" cy="2543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15366" name="Picture 6" descr="http://im5-tub-ru.yandex.net/i?id=322968618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1656184" cy="24052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36096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можжевельник</a:t>
            </a:r>
            <a:endParaRPr lang="ru-RU" dirty="0"/>
          </a:p>
        </p:txBody>
      </p:sp>
      <p:pic>
        <p:nvPicPr>
          <p:cNvPr id="15368" name="Picture 8" descr="http://www.gardenguides.com/img-old/articleimg/redcurr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2520280" cy="23339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Красная смородина</a:t>
            </a:r>
            <a:endParaRPr lang="ru-RU" dirty="0"/>
          </a:p>
        </p:txBody>
      </p:sp>
      <p:pic>
        <p:nvPicPr>
          <p:cNvPr id="15370" name="Picture 10" descr="http://im2-tub-ru.yandex.net/i?id=203919671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880320" cy="25202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79704" y="9807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шиповник</a:t>
            </a:r>
            <a:endParaRPr lang="ru-RU" dirty="0"/>
          </a:p>
        </p:txBody>
      </p:sp>
      <p:pic>
        <p:nvPicPr>
          <p:cNvPr id="15372" name="Picture 12" descr="http://im0-tub-ru.yandex.net/i?id=591963591-6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268760"/>
            <a:ext cx="2520280" cy="2376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63888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60840" cy="18504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лесу в конце июля – начале августа много грибов     (белые, подберезовики, грузди и др.) На болотах вдоль долины реки обычно много морошки, брусники, голубики.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5" name="Picture 1" descr="D:\Максим Презентация\Арктика\Арктика\27554853353649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55962" cy="1991972"/>
          </a:xfrm>
          <a:prstGeom prst="rect">
            <a:avLst/>
          </a:prstGeom>
          <a:noFill/>
        </p:spPr>
      </p:pic>
      <p:pic>
        <p:nvPicPr>
          <p:cNvPr id="16387" name="Picture 3" descr="http://im2-tub-ru.yandex.net/i?id=112173057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088232" cy="2233465"/>
          </a:xfrm>
          <a:prstGeom prst="rect">
            <a:avLst/>
          </a:prstGeom>
          <a:noFill/>
        </p:spPr>
      </p:pic>
      <p:pic>
        <p:nvPicPr>
          <p:cNvPr id="16389" name="Picture 5" descr="http://im2-tub-ru.yandex.net/i?id=577728334-0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2448272" cy="2225702"/>
          </a:xfrm>
          <a:prstGeom prst="rect">
            <a:avLst/>
          </a:prstGeom>
          <a:noFill/>
        </p:spPr>
      </p:pic>
      <p:pic>
        <p:nvPicPr>
          <p:cNvPr id="16391" name="Picture 7" descr="http://im6-tub-ru.yandex.net/i?id=477431407-3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00808"/>
            <a:ext cx="2490974" cy="2016224"/>
          </a:xfrm>
          <a:prstGeom prst="rect">
            <a:avLst/>
          </a:prstGeom>
          <a:noFill/>
        </p:spPr>
      </p:pic>
      <p:pic>
        <p:nvPicPr>
          <p:cNvPr id="16392" name="Picture 8" descr="D:\Максим Презентация\Арктика\Арктика\mors_iz_brusniki_pri_beremennost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024336" cy="2004408"/>
          </a:xfrm>
          <a:prstGeom prst="rect">
            <a:avLst/>
          </a:prstGeom>
          <a:noFill/>
        </p:spPr>
      </p:pic>
      <p:pic>
        <p:nvPicPr>
          <p:cNvPr id="16393" name="Picture 9" descr="D:\Максим Презентация\Арктика\Арктика\post-14100-12120337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438400" cy="1831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подберезовик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грузди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голубель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гриб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848872" cy="14036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Богат и разнообразен животный мир. Из рыб в реке водятся семга, хариус, сиговые, щука, язь и другие виды.</a:t>
            </a:r>
            <a:endParaRPr lang="ru-RU" sz="2000" dirty="0"/>
          </a:p>
        </p:txBody>
      </p:sp>
      <p:pic>
        <p:nvPicPr>
          <p:cNvPr id="18434" name="Picture 2" descr="http://www.badgood.info/photos/notes/1/5/4710/471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810000" cy="1800200"/>
          </a:xfrm>
          <a:prstGeom prst="rect">
            <a:avLst/>
          </a:prstGeom>
          <a:noFill/>
        </p:spPr>
      </p:pic>
      <p:pic>
        <p:nvPicPr>
          <p:cNvPr id="18436" name="Picture 4" descr="http://s45.radikal.ru/i110/1102/19/e26431f789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960440" cy="2088232"/>
          </a:xfrm>
          <a:prstGeom prst="rect">
            <a:avLst/>
          </a:prstGeom>
          <a:noFill/>
        </p:spPr>
      </p:pic>
      <p:pic>
        <p:nvPicPr>
          <p:cNvPr id="18438" name="Picture 6" descr="http://900igr.net/datai/okruzhajuschij-mir/Rechnaja-ryba/0004-002-SCHuka-khischnaja-ryba-presnovodnykh-vo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35760" cy="2376264"/>
          </a:xfrm>
          <a:prstGeom prst="rect">
            <a:avLst/>
          </a:prstGeom>
          <a:noFill/>
        </p:spPr>
      </p:pic>
      <p:pic>
        <p:nvPicPr>
          <p:cNvPr id="18440" name="Picture 8" descr="http://www.ebftour.ru/images/import/news/6dd3d1fe6f12d126a003c632e3a5d5c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37198" cy="2304256"/>
          </a:xfrm>
          <a:prstGeom prst="rect">
            <a:avLst/>
          </a:prstGeom>
          <a:noFill/>
        </p:spPr>
      </p:pic>
      <p:pic>
        <p:nvPicPr>
          <p:cNvPr id="18442" name="Picture 10" descr="http://s44.radikal.ru/i106/1007/f3/c02697a54a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886324"/>
            <a:ext cx="2905125" cy="19716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сёмга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45811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сиг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щука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7704856" cy="11734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dirty="0"/>
              <a:t>Из водоплавающей птицы в реке и ближайших озерах встречаются утки, гуси, малый тундровый лебедь, разнообразные кулики, крачка. </a:t>
            </a:r>
          </a:p>
        </p:txBody>
      </p:sp>
      <p:pic>
        <p:nvPicPr>
          <p:cNvPr id="21506" name="Picture 2" descr="http://www.biologie-seite.de/bio_Wiki/images/thumb/0/08/Marbled.teal.arp.600pix.jpg/180px-Marbled.teal.arp.60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11108"/>
            <a:ext cx="2088232" cy="1484966"/>
          </a:xfrm>
          <a:prstGeom prst="rect">
            <a:avLst/>
          </a:prstGeom>
          <a:noFill/>
        </p:spPr>
      </p:pic>
      <p:pic>
        <p:nvPicPr>
          <p:cNvPr id="21508" name="Picture 4" descr="http://im2-tub-ru.yandex.net/i?id=267426095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27621"/>
            <a:ext cx="2160240" cy="1670289"/>
          </a:xfrm>
          <a:prstGeom prst="rect">
            <a:avLst/>
          </a:prstGeom>
          <a:noFill/>
        </p:spPr>
      </p:pic>
      <p:pic>
        <p:nvPicPr>
          <p:cNvPr id="21510" name="Picture 6" descr="http://im2-tub-ru.yandex.net/i?id=73626718-5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2193032" cy="1644774"/>
          </a:xfrm>
          <a:prstGeom prst="rect">
            <a:avLst/>
          </a:prstGeom>
          <a:noFill/>
        </p:spPr>
      </p:pic>
      <p:pic>
        <p:nvPicPr>
          <p:cNvPr id="21512" name="Picture 8" descr="http://im5-tub-ru.yandex.net/i?id=210115436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060848"/>
            <a:ext cx="1962764" cy="1644774"/>
          </a:xfrm>
          <a:prstGeom prst="rect">
            <a:avLst/>
          </a:prstGeom>
          <a:noFill/>
        </p:spPr>
      </p:pic>
      <p:pic>
        <p:nvPicPr>
          <p:cNvPr id="21514" name="Picture 10" descr="http://im5-tub-ru.yandex.net/i?id=155391324-2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54238"/>
            <a:ext cx="2520280" cy="16876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35010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утка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крачка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гусь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7543800" cy="15121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Закат окрасил речку в цвет багряный</a:t>
            </a:r>
            <a:br>
              <a:rPr lang="ru-RU" sz="2800" dirty="0" smtClean="0"/>
            </a:br>
            <a:r>
              <a:rPr lang="ru-RU" sz="2800" dirty="0" smtClean="0"/>
              <a:t>и ветер шевелит волну тихонько.</a:t>
            </a:r>
            <a:br>
              <a:rPr lang="ru-RU" sz="2800" dirty="0" smtClean="0"/>
            </a:br>
            <a:r>
              <a:rPr lang="ru-RU" sz="2800" dirty="0" smtClean="0"/>
              <a:t>Где б </a:t>
            </a:r>
            <a:r>
              <a:rPr lang="ru-RU" sz="2800" dirty="0" smtClean="0"/>
              <a:t>ни был ты, а в сердце постоянно</a:t>
            </a:r>
            <a:br>
              <a:rPr lang="ru-RU" sz="2800" dirty="0" smtClean="0"/>
            </a:br>
            <a:r>
              <a:rPr lang="ru-RU" sz="2800" dirty="0" smtClean="0"/>
              <a:t>Печора-мать. Родимая сторонка!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52451"/>
            <a:ext cx="7952432" cy="37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995936" cy="20162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 !</a:t>
            </a:r>
            <a:endParaRPr lang="ru-RU" sz="3600" dirty="0"/>
          </a:p>
        </p:txBody>
      </p:sp>
      <p:pic>
        <p:nvPicPr>
          <p:cNvPr id="20482" name="Picture 2" descr="http://www.pixnet.ru/wallpapers/45e15e62bda8984bf526a67e9d41ecb9/545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69352"/>
            <a:ext cx="7050338" cy="4905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172400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Неизмеримы мощь  твоя и сила,</a:t>
            </a:r>
            <a:br>
              <a:rPr lang="ru-RU" sz="2800" dirty="0" smtClean="0"/>
            </a:br>
            <a:r>
              <a:rPr lang="ru-RU" sz="2800" dirty="0" smtClean="0"/>
              <a:t>величие и слава на века.</a:t>
            </a:r>
            <a:br>
              <a:rPr lang="ru-RU" sz="2800" dirty="0" smtClean="0"/>
            </a:br>
            <a:r>
              <a:rPr lang="ru-RU" sz="2800" dirty="0" smtClean="0"/>
              <a:t>И в песнях ты гремишь на всю Россию</a:t>
            </a:r>
            <a:br>
              <a:rPr lang="ru-RU" sz="2800" dirty="0" smtClean="0"/>
            </a:br>
            <a:r>
              <a:rPr lang="ru-RU" sz="2800" dirty="0" smtClean="0"/>
              <a:t>Печора-мать, великая река!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687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Есть множество больших и скоромных… Но мне милей речушка та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sland.ucoz.ua/stranici/Pechor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312632" cy="63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456384" cy="57606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Печора </a:t>
            </a:r>
            <a:r>
              <a:rPr lang="ru-RU" sz="2000" dirty="0"/>
              <a:t>– река </a:t>
            </a:r>
            <a:r>
              <a:rPr lang="ru-RU" sz="2000" dirty="0" smtClean="0"/>
              <a:t>впадающая в Баренцево море. </a:t>
            </a:r>
            <a:r>
              <a:rPr lang="ru-RU" sz="2000" dirty="0"/>
              <a:t>Протекает в республике Коми и Ненецком автономном округе. Река Печора берет начало на склонах одного из хребтов Уральских гор – </a:t>
            </a:r>
            <a:r>
              <a:rPr lang="ru-RU" sz="2000" dirty="0" smtClean="0"/>
              <a:t> на </a:t>
            </a:r>
            <a:r>
              <a:rPr lang="ru-RU" sz="2000" dirty="0"/>
              <a:t>территории республики Коми. Исток реки Печора расположен на высоте 670 м над уровнем моря. </a:t>
            </a:r>
            <a:br>
              <a:rPr lang="ru-RU" sz="2000" dirty="0"/>
            </a:br>
            <a:r>
              <a:rPr lang="ru-RU" sz="2000" dirty="0"/>
              <a:t>Длина реки Печора составляет 1809 </a:t>
            </a:r>
            <a:r>
              <a:rPr lang="ru-RU" sz="2000" dirty="0" smtClean="0"/>
              <a:t>км. </a:t>
            </a:r>
            <a:r>
              <a:rPr lang="ru-RU" sz="1800" dirty="0" smtClean="0"/>
              <a:t>Печора </a:t>
            </a:r>
            <a:r>
              <a:rPr lang="ru-RU" sz="1800" dirty="0"/>
              <a:t>является самой крупной рекой Севера. </a:t>
            </a:r>
          </a:p>
        </p:txBody>
      </p:sp>
    </p:spTree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908216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399" y="2564904"/>
            <a:ext cx="465157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7848872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</a:t>
            </a:r>
            <a:r>
              <a:rPr lang="ru-RU" sz="2800" dirty="0" smtClean="0"/>
              <a:t>На </a:t>
            </a:r>
            <a:r>
              <a:rPr lang="ru-RU" sz="2800" dirty="0"/>
              <a:t>реке Печора расположено множество </a:t>
            </a:r>
            <a:r>
              <a:rPr lang="ru-RU" sz="2800" dirty="0" smtClean="0"/>
              <a:t>  населённых    </a:t>
            </a:r>
            <a:r>
              <a:rPr lang="ru-RU" sz="2800" dirty="0"/>
              <a:t>пунктов. </a:t>
            </a:r>
            <a:r>
              <a:rPr lang="ru-RU" sz="2800" dirty="0" smtClean="0"/>
              <a:t>Наибольшими  </a:t>
            </a:r>
            <a:r>
              <a:rPr lang="ru-RU" sz="2800" dirty="0"/>
              <a:t>являются </a:t>
            </a:r>
            <a:r>
              <a:rPr lang="ru-RU" sz="2800" dirty="0" smtClean="0"/>
              <a:t>город  </a:t>
            </a:r>
            <a:r>
              <a:rPr lang="ru-RU" sz="2800" u="sng" dirty="0"/>
              <a:t>Печора</a:t>
            </a:r>
            <a:r>
              <a:rPr lang="ru-RU" sz="2800" dirty="0"/>
              <a:t> (республика Коми), </a:t>
            </a:r>
            <a:r>
              <a:rPr lang="ru-RU" sz="2800" dirty="0" smtClean="0"/>
              <a:t> город </a:t>
            </a:r>
            <a:r>
              <a:rPr lang="ru-RU" sz="2800" u="sng" dirty="0"/>
              <a:t>Нарьян-Мар </a:t>
            </a:r>
            <a:r>
              <a:rPr lang="ru-RU" sz="2800" dirty="0"/>
              <a:t>(Ненецкий АО) и город </a:t>
            </a:r>
            <a:r>
              <a:rPr lang="ru-RU" sz="2800" u="sng" dirty="0"/>
              <a:t>Вуктыл </a:t>
            </a:r>
            <a:r>
              <a:rPr lang="ru-RU" sz="2800" dirty="0"/>
              <a:t>(республика Коми)</a:t>
            </a:r>
          </a:p>
        </p:txBody>
      </p:sp>
      <p:pic>
        <p:nvPicPr>
          <p:cNvPr id="4098" name="Picture 2" descr="C:\Users\Марина\Desktop\150px-Pets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880320" cy="38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narma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086174" cy="38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7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43800" cy="864096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/>
              <a:t>П</a:t>
            </a:r>
            <a:r>
              <a:rPr lang="ru-RU" dirty="0" smtClean="0"/>
              <a:t>ечора</a:t>
            </a:r>
            <a:endParaRPr lang="ru-RU" dirty="0"/>
          </a:p>
        </p:txBody>
      </p:sp>
      <p:pic>
        <p:nvPicPr>
          <p:cNvPr id="3074" name="Picture 2" descr="C:\Users\Мар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1052736"/>
            <a:ext cx="283667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259" y="260648"/>
            <a:ext cx="2897658" cy="19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8" y="4060384"/>
            <a:ext cx="3430013" cy="26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4060383"/>
            <a:ext cx="3388201" cy="25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p_140x1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153" y="2211738"/>
            <a:ext cx="3159187" cy="23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1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4010784" cy="936104"/>
          </a:xfrm>
        </p:spPr>
        <p:txBody>
          <a:bodyPr/>
          <a:lstStyle/>
          <a:p>
            <a:r>
              <a:rPr lang="ru-RU" dirty="0" smtClean="0"/>
              <a:t>Нарьян-Мар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88640"/>
            <a:ext cx="4017268" cy="2497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3559944" cy="2519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22" y="2996952"/>
            <a:ext cx="4908167" cy="3797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70" y="3789040"/>
            <a:ext cx="4060590" cy="29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5661248"/>
            <a:ext cx="3528392" cy="792088"/>
          </a:xfrm>
        </p:spPr>
        <p:txBody>
          <a:bodyPr/>
          <a:lstStyle/>
          <a:p>
            <a:r>
              <a:rPr lang="ru-RU" i="1" dirty="0" smtClean="0"/>
              <a:t>Буксир (в р-не г. Печора)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http://island.ucoz.ua/stranici/pechora_vozle_narjan-mara.jpg"/>
          <p:cNvPicPr>
            <a:picLocks noGrp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6"/>
          <p:cNvSpPr>
            <a:spLocks noGrp="1"/>
          </p:cNvSpPr>
          <p:nvPr>
            <p:ph type="body" sz="half" idx="3"/>
          </p:nvPr>
        </p:nvSpPr>
        <p:spPr>
          <a:xfrm>
            <a:off x="4211960" y="5733256"/>
            <a:ext cx="3705560" cy="720080"/>
          </a:xfrm>
        </p:spPr>
        <p:txBody>
          <a:bodyPr>
            <a:normAutofit/>
          </a:bodyPr>
          <a:lstStyle/>
          <a:p>
            <a:r>
              <a:rPr lang="ru-RU" i="1" dirty="0" smtClean="0"/>
              <a:t>Печора возле Нарьян-Мара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Содержимое 11" descr="http://island.ucoz.ua/stranici/buksir.jpg"/>
          <p:cNvPicPr>
            <a:picLocks noGrp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Примерно в 130 км от устья Печора делится на два рукава — восточный (Большая Печора) и западный (Малая Печора). Ниже, в районе Нарьян-Мара, река образует дельту шириной около 45 км и впадает в Печорскую губу Печорского моря.</a:t>
            </a:r>
          </a:p>
        </p:txBody>
      </p:sp>
    </p:spTree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202</TotalTime>
  <Words>304</Words>
  <Application>Microsoft Macintosh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река Печора </vt:lpstr>
      <vt:lpstr>Неизмеримы мощь  твоя и сила, величие и слава на века. И в песнях ты гремишь на всю Россию Печора-мать, великая река!</vt:lpstr>
      <vt:lpstr>Презентация PowerPoint</vt:lpstr>
      <vt:lpstr>Печора – река впадающая в Баренцево море. Протекает в республике Коми и Ненецком автономном округе. Река Печора берет начало на склонах одного из хребтов Уральских гор –  на территории республики Коми. Исток реки Печора расположен на высоте 670 м над уровнем моря.  Длина реки Печора составляет 1809 км. Печора является самой крупной рекой Севера. </vt:lpstr>
      <vt:lpstr>Презентация PowerPoint</vt:lpstr>
      <vt:lpstr>        На реке Печора расположено множество   населённых    пунктов. Наибольшими  являются город  Печора (республика Коми),  город Нарьян-Мар (Ненецкий АО) и город Вуктыл (республика Коми)</vt:lpstr>
      <vt:lpstr>Город Печора</vt:lpstr>
      <vt:lpstr>Нарьян-Мар</vt:lpstr>
      <vt:lpstr>Примерно в 130 км от устья Печора делится на два рукава — восточный (Большая Печора) и западный (Малая Печора). Ниже, в районе Нарьян-Мара, река образует дельту шириной около 45 км и впадает в Печорскую губу Печорского моря.</vt:lpstr>
      <vt:lpstr>В Печорском море, за счет впадения реки, вода опресняется на десятки километров вокруг, и эту фактически «морскую» воду вполне можно использовать для еды и питья.</vt:lpstr>
      <vt:lpstr>Растения реки Печоры</vt:lpstr>
      <vt:lpstr>В лесу в конце июля – начале августа много грибов     (белые, подберезовики, грузди и др.) На болотах вдоль долины реки обычно много морошки, брусники, голубики. </vt:lpstr>
      <vt:lpstr>Богат и разнообразен животный мир. Из рыб в реке водятся семга, хариус, сиговые, щука, язь и другие виды.</vt:lpstr>
      <vt:lpstr> Из водоплавающей птицы в реке и ближайших озерах встречаются утки, гуси, малый тундровый лебедь, разнообразные кулики, крачка. </vt:lpstr>
      <vt:lpstr>Закат окрасил речку в цвет багряный и ветер шевелит волну тихонько. Где б ни был ты, а в сердце постоянно Печора-мать. Родимая сторонка!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и животные реки Печора</dc:title>
  <cp:lastModifiedBy>Павел</cp:lastModifiedBy>
  <cp:revision>22</cp:revision>
  <dcterms:modified xsi:type="dcterms:W3CDTF">2014-04-27T17:13:14Z</dcterms:modified>
</cp:coreProperties>
</file>