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DAF2B-23B8-432A-982B-A475BE205B6F}" type="datetimeFigureOut">
              <a:rPr lang="ru-RU" smtClean="0"/>
              <a:pPr/>
              <a:t>01.05.2014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0F05D-82F2-4E35-BD6B-CD452C169A7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DAF2B-23B8-432A-982B-A475BE205B6F}" type="datetimeFigureOut">
              <a:rPr lang="ru-RU" smtClean="0"/>
              <a:pPr/>
              <a:t>01.05.2014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0F05D-82F2-4E35-BD6B-CD452C169A7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DAF2B-23B8-432A-982B-A475BE205B6F}" type="datetimeFigureOut">
              <a:rPr lang="ru-RU" smtClean="0"/>
              <a:pPr/>
              <a:t>01.05.2014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0F05D-82F2-4E35-BD6B-CD452C169A7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DAF2B-23B8-432A-982B-A475BE205B6F}" type="datetimeFigureOut">
              <a:rPr lang="ru-RU" smtClean="0"/>
              <a:pPr/>
              <a:t>01.05.2014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0F05D-82F2-4E35-BD6B-CD452C169A7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DAF2B-23B8-432A-982B-A475BE205B6F}" type="datetimeFigureOut">
              <a:rPr lang="ru-RU" smtClean="0"/>
              <a:pPr/>
              <a:t>01.05.2014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0F05D-82F2-4E35-BD6B-CD452C169A7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DAF2B-23B8-432A-982B-A475BE205B6F}" type="datetimeFigureOut">
              <a:rPr lang="ru-RU" smtClean="0"/>
              <a:pPr/>
              <a:t>01.05.2014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0F05D-82F2-4E35-BD6B-CD452C169A7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DAF2B-23B8-432A-982B-A475BE205B6F}" type="datetimeFigureOut">
              <a:rPr lang="ru-RU" smtClean="0"/>
              <a:pPr/>
              <a:t>01.05.2014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0F05D-82F2-4E35-BD6B-CD452C169A7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DAF2B-23B8-432A-982B-A475BE205B6F}" type="datetimeFigureOut">
              <a:rPr lang="ru-RU" smtClean="0"/>
              <a:pPr/>
              <a:t>01.05.2014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0F05D-82F2-4E35-BD6B-CD452C169A7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DAF2B-23B8-432A-982B-A475BE205B6F}" type="datetimeFigureOut">
              <a:rPr lang="ru-RU" smtClean="0"/>
              <a:pPr/>
              <a:t>01.05.2014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0F05D-82F2-4E35-BD6B-CD452C169A7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DAF2B-23B8-432A-982B-A475BE205B6F}" type="datetimeFigureOut">
              <a:rPr lang="ru-RU" smtClean="0"/>
              <a:pPr/>
              <a:t>01.05.2014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10F05D-82F2-4E35-BD6B-CD452C169A7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45DAF2B-23B8-432A-982B-A475BE205B6F}" type="datetimeFigureOut">
              <a:rPr lang="ru-RU" smtClean="0"/>
              <a:pPr/>
              <a:t>01.05.2014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110F05D-82F2-4E35-BD6B-CD452C169A7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45DAF2B-23B8-432A-982B-A475BE205B6F}" type="datetimeFigureOut">
              <a:rPr lang="ru-RU" smtClean="0"/>
              <a:pPr/>
              <a:t>01.05.2014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110F05D-82F2-4E35-BD6B-CD452C169A7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 ASPERA AD ASTRA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ЧЕРЕЗ ТЕРНИИ К ЗВЕЗДАМ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Проект учащихся </a:t>
            </a:r>
            <a:r>
              <a:rPr lang="en-US" sz="2800" dirty="0" smtClean="0"/>
              <a:t>4</a:t>
            </a:r>
            <a:r>
              <a:rPr lang="ru-RU" sz="2800" dirty="0" smtClean="0"/>
              <a:t>Б </a:t>
            </a:r>
            <a:r>
              <a:rPr lang="ru-RU" sz="2800" dirty="0" smtClean="0"/>
              <a:t>класса </a:t>
            </a:r>
          </a:p>
          <a:p>
            <a:r>
              <a:rPr lang="ru-RU" sz="2800" dirty="0" smtClean="0"/>
              <a:t>МБУ ООШ </a:t>
            </a:r>
            <a:r>
              <a:rPr lang="ru-RU" sz="2800" dirty="0" smtClean="0"/>
              <a:t>№7</a:t>
            </a:r>
            <a:r>
              <a:rPr lang="en-US" sz="2800" dirty="0" smtClean="0"/>
              <a:t> </a:t>
            </a:r>
            <a:r>
              <a:rPr lang="ru-RU" sz="2800" dirty="0" smtClean="0"/>
              <a:t>учитель </a:t>
            </a:r>
            <a:r>
              <a:rPr lang="ru-RU" sz="2800" dirty="0" err="1" smtClean="0"/>
              <a:t>Берая</a:t>
            </a:r>
            <a:r>
              <a:rPr lang="ru-RU" sz="2800" smtClean="0"/>
              <a:t> С.И.</a:t>
            </a:r>
            <a:endParaRPr lang="ru-RU" sz="2800" dirty="0"/>
          </a:p>
        </p:txBody>
      </p:sp>
      <p:pic>
        <p:nvPicPr>
          <p:cNvPr id="4" name="Рисунок 3" descr="57617382_foto16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24424" y="0"/>
            <a:ext cx="4019576" cy="3540681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СТРЕМЛЕНИЕ ВВЫСЬ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7" name="Содержимое 6" descr="image-0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785926"/>
            <a:ext cx="3203313" cy="4507974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Икар, стремящийся подняться, к солнцу погиб.</a:t>
            </a:r>
          </a:p>
          <a:p>
            <a:r>
              <a:rPr lang="ru-RU" dirty="0" smtClean="0"/>
              <a:t>Но люди запомнили этот первый полёт, и с тех пор в их душах жила мечта о покорении воздуха, о просторных небесных дорогах.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ЗНАНИЕ ДОРОЖЕ ЖИЗНИ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5" name="Содержимое 4" descr="437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72506" y="1770063"/>
            <a:ext cx="4023863" cy="452596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Многие ученые пытались проникнуть в тайны космоса, открыть законы движения светил и планет. Многие из них из-за стремления к знаниям поплатились жизнью.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ЖИВОТНЫЕ В КОСМОСЕ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Первыми в космос попали животные. Их отправляли с целью выяснить, смогут ли космонавты выжить после полета и какие это может иметь последствия.</a:t>
            </a:r>
          </a:p>
          <a:p>
            <a:endParaRPr lang="ru-RU" dirty="0"/>
          </a:p>
        </p:txBody>
      </p:sp>
      <p:pic>
        <p:nvPicPr>
          <p:cNvPr id="5" name="Содержимое 4" descr="e0f82290c6eb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56138" y="2071678"/>
            <a:ext cx="4202142" cy="3400117"/>
          </a:xfr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СЛУЖА ДЮДЯМ ЖИЗНЬЮ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 smtClean="0"/>
              <a:t>Ла́йка</a:t>
            </a:r>
            <a:r>
              <a:rPr lang="ru-RU" dirty="0" smtClean="0"/>
              <a:t> — советская собака-космонавт, первое животное, выведенное на орбиту Земли. </a:t>
            </a:r>
          </a:p>
          <a:p>
            <a:r>
              <a:rPr lang="ru-RU" dirty="0" smtClean="0"/>
              <a:t>Возвращение Лайки на Землю не планировалось. </a:t>
            </a:r>
            <a:endParaRPr lang="ru-RU" dirty="0"/>
          </a:p>
        </p:txBody>
      </p:sp>
      <p:pic>
        <p:nvPicPr>
          <p:cNvPr id="5" name="Содержимое 4" descr="laika64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3438" y="3429000"/>
            <a:ext cx="3905085" cy="2928814"/>
          </a:xfr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ОНИ ВЕРНУЛИСЬ!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 smtClean="0"/>
              <a:t>Бе́лка</a:t>
            </a:r>
            <a:r>
              <a:rPr lang="ru-RU" dirty="0" smtClean="0"/>
              <a:t> и </a:t>
            </a:r>
            <a:r>
              <a:rPr lang="ru-RU" dirty="0" err="1" smtClean="0"/>
              <a:t>Стре́лка</a:t>
            </a:r>
            <a:r>
              <a:rPr lang="ru-RU" dirty="0" smtClean="0"/>
              <a:t> — советские собаки-космонавты — первые животные, совершившие орбитальный космический полёт на корабле «Спутник-5», и вернувшиеся на Землю невредимыми. </a:t>
            </a:r>
            <a:endParaRPr lang="ru-RU" dirty="0"/>
          </a:p>
        </p:txBody>
      </p:sp>
      <p:pic>
        <p:nvPicPr>
          <p:cNvPr id="5" name="Содержимое 4" descr="belka_strelka_b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4876" y="2714620"/>
            <a:ext cx="4038600" cy="3553968"/>
          </a:xfr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ЧЕЛОВЕК В КОСМОСЕ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Первым человеком, побывавшем в космосе, был Юрий Алексеевич Гагарин. Мы гордимся, что он был сыном нашей Родины.</a:t>
            </a:r>
          </a:p>
          <a:p>
            <a:endParaRPr lang="ru-RU" dirty="0"/>
          </a:p>
        </p:txBody>
      </p:sp>
      <p:pic>
        <p:nvPicPr>
          <p:cNvPr id="5" name="Содержимое 4" descr="40749622_1218537503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43504" y="1643050"/>
            <a:ext cx="3337897" cy="4525962"/>
          </a:xfr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НАШ ПРОЕКТ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 своих работах мы хотели показать:</a:t>
            </a:r>
          </a:p>
          <a:p>
            <a:r>
              <a:rPr lang="ru-RU" dirty="0" smtClean="0"/>
              <a:t>Как прекрасны звезды, мерцающие в вышине.</a:t>
            </a:r>
          </a:p>
          <a:p>
            <a:r>
              <a:rPr lang="ru-RU" dirty="0" smtClean="0"/>
              <a:t>Как мужественны люди, покоряющие космос.</a:t>
            </a:r>
          </a:p>
          <a:p>
            <a:r>
              <a:rPr lang="ru-RU" dirty="0" smtClean="0"/>
              <a:t>Какие надежды связывает человечество с освоением космоса.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С  ДНЕМ КОСМОНАВТИКИ  ВАС,  ДОРОГИЕ ТОВАРИЩИ!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99b262cbe486d2d63784c37b0d4354d9_X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43504" y="2143116"/>
            <a:ext cx="3707989" cy="2818072"/>
          </a:xfrm>
        </p:spPr>
      </p:pic>
      <p:pic>
        <p:nvPicPr>
          <p:cNvPr id="4" name="Рисунок 3" descr="angel-han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2786058"/>
            <a:ext cx="2514600" cy="3876675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62</TotalTime>
  <Words>225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PER ASPERA AD ASTRA ЧЕРЕЗ ТЕРНИИ К ЗВЕЗДАМ</vt:lpstr>
      <vt:lpstr>СТРЕМЛЕНИЕ ВВЫСЬ</vt:lpstr>
      <vt:lpstr>ЗНАНИЕ ДОРОЖЕ ЖИЗНИ</vt:lpstr>
      <vt:lpstr>ЖИВОТНЫЕ В КОСМОСЕ</vt:lpstr>
      <vt:lpstr>СЛУЖА ДЮДЯМ ЖИЗНЬЮ</vt:lpstr>
      <vt:lpstr>ОНИ ВЕРНУЛИСЬ!</vt:lpstr>
      <vt:lpstr>ЧЕЛОВЕК В КОСМОСЕ</vt:lpstr>
      <vt:lpstr>НАШ ПРОЕКТ</vt:lpstr>
      <vt:lpstr>С  ДНЕМ КОСМОНАВТИКИ  ВАС,  ДОРОГИЕ ТОВАРИЩИ!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 ASPERA AD ASTRA ЧЕРЕЗ ТЕРНИИ К ЗВЕЗДАМ</dc:title>
  <dc:creator>Admin</dc:creator>
  <cp:lastModifiedBy>Admin</cp:lastModifiedBy>
  <cp:revision>12</cp:revision>
  <dcterms:created xsi:type="dcterms:W3CDTF">2011-04-05T15:57:09Z</dcterms:created>
  <dcterms:modified xsi:type="dcterms:W3CDTF">2014-05-01T07:41:37Z</dcterms:modified>
</cp:coreProperties>
</file>