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5" r:id="rId2"/>
    <p:sldId id="270" r:id="rId3"/>
    <p:sldId id="272" r:id="rId4"/>
    <p:sldId id="258" r:id="rId5"/>
    <p:sldId id="274" r:id="rId6"/>
    <p:sldId id="259" r:id="rId7"/>
    <p:sldId id="267" r:id="rId8"/>
    <p:sldId id="261" r:id="rId9"/>
    <p:sldId id="262" r:id="rId10"/>
    <p:sldId id="263" r:id="rId11"/>
    <p:sldId id="264" r:id="rId12"/>
    <p:sldId id="273" r:id="rId13"/>
    <p:sldId id="269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0136CF-A76A-4714-ACA2-ED45AFB4433F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A0A0FE-7597-48E9-8C17-5B3DDA70F0B9}">
      <dgm:prSet phldrT="[Текст]"/>
      <dgm:spPr/>
      <dgm:t>
        <a:bodyPr/>
        <a:lstStyle/>
        <a:p>
          <a:r>
            <a:rPr lang="ru-RU" dirty="0" smtClean="0"/>
            <a:t>Постановка проблемы</a:t>
          </a:r>
          <a:endParaRPr lang="ru-RU" dirty="0"/>
        </a:p>
      </dgm:t>
    </dgm:pt>
    <dgm:pt modelId="{3D2FFC8D-148F-4482-B48F-D65C569E3929}" type="parTrans" cxnId="{3239899D-6563-45B8-A062-EC5B0B6C35E0}">
      <dgm:prSet/>
      <dgm:spPr/>
      <dgm:t>
        <a:bodyPr/>
        <a:lstStyle/>
        <a:p>
          <a:endParaRPr lang="ru-RU"/>
        </a:p>
      </dgm:t>
    </dgm:pt>
    <dgm:pt modelId="{0BEF750A-CBA4-4CF6-A8B0-F3D9733540FF}" type="sibTrans" cxnId="{3239899D-6563-45B8-A062-EC5B0B6C35E0}">
      <dgm:prSet/>
      <dgm:spPr/>
      <dgm:t>
        <a:bodyPr/>
        <a:lstStyle/>
        <a:p>
          <a:endParaRPr lang="ru-RU"/>
        </a:p>
      </dgm:t>
    </dgm:pt>
    <dgm:pt modelId="{E32769AC-A303-4861-B403-D019ABB8D778}">
      <dgm:prSet phldrT="[Текст]"/>
      <dgm:spPr/>
      <dgm:t>
        <a:bodyPr/>
        <a:lstStyle/>
        <a:p>
          <a:r>
            <a:rPr lang="ru-RU" dirty="0" smtClean="0"/>
            <a:t>Изучение теории </a:t>
          </a:r>
          <a:endParaRPr lang="ru-RU" dirty="0"/>
        </a:p>
      </dgm:t>
    </dgm:pt>
    <dgm:pt modelId="{30D9BCD3-7BCD-403B-9DF4-BB5339E930AC}" type="parTrans" cxnId="{AC59EB31-AFFC-4B6C-851A-08B76B00928A}">
      <dgm:prSet/>
      <dgm:spPr/>
      <dgm:t>
        <a:bodyPr/>
        <a:lstStyle/>
        <a:p>
          <a:endParaRPr lang="ru-RU"/>
        </a:p>
      </dgm:t>
    </dgm:pt>
    <dgm:pt modelId="{B154D6FC-2BC6-4D9C-A3B4-F4525EB21130}" type="sibTrans" cxnId="{AC59EB31-AFFC-4B6C-851A-08B76B00928A}">
      <dgm:prSet/>
      <dgm:spPr/>
      <dgm:t>
        <a:bodyPr/>
        <a:lstStyle/>
        <a:p>
          <a:endParaRPr lang="ru-RU"/>
        </a:p>
      </dgm:t>
    </dgm:pt>
    <dgm:pt modelId="{91EB4994-000C-4A80-A373-0DCB3A10A14A}">
      <dgm:prSet phldrT="[Текст]"/>
      <dgm:spPr/>
      <dgm:t>
        <a:bodyPr/>
        <a:lstStyle/>
        <a:p>
          <a:r>
            <a:rPr lang="ru-RU" dirty="0" smtClean="0"/>
            <a:t>Подбор методов исследования</a:t>
          </a:r>
          <a:endParaRPr lang="ru-RU" dirty="0"/>
        </a:p>
      </dgm:t>
    </dgm:pt>
    <dgm:pt modelId="{8271F2B6-0101-4669-A86E-8887E91452DD}" type="parTrans" cxnId="{D1157E9B-E752-4FA7-B7CB-11528BEC017B}">
      <dgm:prSet/>
      <dgm:spPr/>
      <dgm:t>
        <a:bodyPr/>
        <a:lstStyle/>
        <a:p>
          <a:endParaRPr lang="ru-RU"/>
        </a:p>
      </dgm:t>
    </dgm:pt>
    <dgm:pt modelId="{DBDAD9A6-24D0-4AD3-87A6-18668BEF7E08}" type="sibTrans" cxnId="{D1157E9B-E752-4FA7-B7CB-11528BEC017B}">
      <dgm:prSet/>
      <dgm:spPr/>
      <dgm:t>
        <a:bodyPr/>
        <a:lstStyle/>
        <a:p>
          <a:endParaRPr lang="ru-RU"/>
        </a:p>
      </dgm:t>
    </dgm:pt>
    <dgm:pt modelId="{2D203A15-DBA1-45E0-B052-19F68CE32759}">
      <dgm:prSet phldrT="[Текст]"/>
      <dgm:spPr/>
      <dgm:t>
        <a:bodyPr/>
        <a:lstStyle/>
        <a:p>
          <a:r>
            <a:rPr lang="ru-RU" dirty="0" smtClean="0"/>
            <a:t>Сбор собственного материала</a:t>
          </a:r>
          <a:endParaRPr lang="ru-RU" dirty="0"/>
        </a:p>
      </dgm:t>
    </dgm:pt>
    <dgm:pt modelId="{357A0639-512D-4F09-B93E-7CD454159122}" type="parTrans" cxnId="{EEA9C864-B92C-46FB-B3E0-7749B0F56201}">
      <dgm:prSet/>
      <dgm:spPr/>
      <dgm:t>
        <a:bodyPr/>
        <a:lstStyle/>
        <a:p>
          <a:endParaRPr lang="ru-RU"/>
        </a:p>
      </dgm:t>
    </dgm:pt>
    <dgm:pt modelId="{39A0A509-82BF-4F95-8A45-9ACEC3F05456}" type="sibTrans" cxnId="{EEA9C864-B92C-46FB-B3E0-7749B0F56201}">
      <dgm:prSet/>
      <dgm:spPr/>
      <dgm:t>
        <a:bodyPr/>
        <a:lstStyle/>
        <a:p>
          <a:endParaRPr lang="ru-RU"/>
        </a:p>
      </dgm:t>
    </dgm:pt>
    <dgm:pt modelId="{B62B93A6-1076-4952-92FC-D0159EC9BCB1}">
      <dgm:prSet phldrT="[Текст]"/>
      <dgm:spPr/>
      <dgm:t>
        <a:bodyPr/>
        <a:lstStyle/>
        <a:p>
          <a:r>
            <a:rPr lang="ru-RU" dirty="0" smtClean="0"/>
            <a:t>Анализ и обобщение полученной информации</a:t>
          </a:r>
          <a:endParaRPr lang="ru-RU" dirty="0"/>
        </a:p>
      </dgm:t>
    </dgm:pt>
    <dgm:pt modelId="{DF081BA6-D444-4F33-A5D1-461AC1C8B1EF}" type="parTrans" cxnId="{CA9D6AFA-D837-41A0-8E80-4870404F0850}">
      <dgm:prSet/>
      <dgm:spPr/>
      <dgm:t>
        <a:bodyPr/>
        <a:lstStyle/>
        <a:p>
          <a:endParaRPr lang="ru-RU"/>
        </a:p>
      </dgm:t>
    </dgm:pt>
    <dgm:pt modelId="{4F4C152A-BE59-4F2F-BE52-984CE1A80F35}" type="sibTrans" cxnId="{CA9D6AFA-D837-41A0-8E80-4870404F0850}">
      <dgm:prSet/>
      <dgm:spPr/>
      <dgm:t>
        <a:bodyPr/>
        <a:lstStyle/>
        <a:p>
          <a:endParaRPr lang="ru-RU"/>
        </a:p>
      </dgm:t>
    </dgm:pt>
    <dgm:pt modelId="{2CE614FA-0711-4CD5-ACF1-CDAE25D0CDDE}" type="pres">
      <dgm:prSet presAssocID="{020136CF-A76A-4714-ACA2-ED45AFB4433F}" presName="cycle" presStyleCnt="0">
        <dgm:presLayoutVars>
          <dgm:dir/>
          <dgm:resizeHandles val="exact"/>
        </dgm:presLayoutVars>
      </dgm:prSet>
      <dgm:spPr/>
    </dgm:pt>
    <dgm:pt modelId="{9E921792-88A6-4481-8AE3-12AA995881E7}" type="pres">
      <dgm:prSet presAssocID="{0AA0A0FE-7597-48E9-8C17-5B3DDA70F0B9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3E6905-30D2-4574-BB6B-83DD85EE9AFE}" type="pres">
      <dgm:prSet presAssocID="{0AA0A0FE-7597-48E9-8C17-5B3DDA70F0B9}" presName="spNode" presStyleCnt="0"/>
      <dgm:spPr/>
    </dgm:pt>
    <dgm:pt modelId="{24506ED4-275C-4FA0-B19F-FD010F6F49D1}" type="pres">
      <dgm:prSet presAssocID="{0BEF750A-CBA4-4CF6-A8B0-F3D9733540FF}" presName="sibTrans" presStyleLbl="sibTrans1D1" presStyleIdx="0" presStyleCnt="5"/>
      <dgm:spPr/>
    </dgm:pt>
    <dgm:pt modelId="{C2900E4E-F0AB-47E9-A3F7-697BA2649960}" type="pres">
      <dgm:prSet presAssocID="{E32769AC-A303-4861-B403-D019ABB8D778}" presName="node" presStyleLbl="node1" presStyleIdx="1" presStyleCnt="5">
        <dgm:presLayoutVars>
          <dgm:bulletEnabled val="1"/>
        </dgm:presLayoutVars>
      </dgm:prSet>
      <dgm:spPr/>
    </dgm:pt>
    <dgm:pt modelId="{1EEB5F8C-4168-45D5-BC36-BAF77F3C535B}" type="pres">
      <dgm:prSet presAssocID="{E32769AC-A303-4861-B403-D019ABB8D778}" presName="spNode" presStyleCnt="0"/>
      <dgm:spPr/>
    </dgm:pt>
    <dgm:pt modelId="{FA82CB83-949F-4279-A6AA-0298A4C51098}" type="pres">
      <dgm:prSet presAssocID="{B154D6FC-2BC6-4D9C-A3B4-F4525EB21130}" presName="sibTrans" presStyleLbl="sibTrans1D1" presStyleIdx="1" presStyleCnt="5"/>
      <dgm:spPr/>
    </dgm:pt>
    <dgm:pt modelId="{26F68822-91DD-45DA-9159-5060EA0BCAC6}" type="pres">
      <dgm:prSet presAssocID="{91EB4994-000C-4A80-A373-0DCB3A10A14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EA51F0-ACE9-474A-9D81-4A6C1D06A3F5}" type="pres">
      <dgm:prSet presAssocID="{91EB4994-000C-4A80-A373-0DCB3A10A14A}" presName="spNode" presStyleCnt="0"/>
      <dgm:spPr/>
    </dgm:pt>
    <dgm:pt modelId="{D19C77BB-544D-4E15-AFC0-552F97C65A56}" type="pres">
      <dgm:prSet presAssocID="{DBDAD9A6-24D0-4AD3-87A6-18668BEF7E08}" presName="sibTrans" presStyleLbl="sibTrans1D1" presStyleIdx="2" presStyleCnt="5"/>
      <dgm:spPr/>
    </dgm:pt>
    <dgm:pt modelId="{BFC81373-448D-49DB-AB5C-FF02FFEED39F}" type="pres">
      <dgm:prSet presAssocID="{2D203A15-DBA1-45E0-B052-19F68CE32759}" presName="node" presStyleLbl="node1" presStyleIdx="3" presStyleCnt="5">
        <dgm:presLayoutVars>
          <dgm:bulletEnabled val="1"/>
        </dgm:presLayoutVars>
      </dgm:prSet>
      <dgm:spPr/>
    </dgm:pt>
    <dgm:pt modelId="{600FAAEC-25C0-4572-A6FC-DA2032EC5E2F}" type="pres">
      <dgm:prSet presAssocID="{2D203A15-DBA1-45E0-B052-19F68CE32759}" presName="spNode" presStyleCnt="0"/>
      <dgm:spPr/>
    </dgm:pt>
    <dgm:pt modelId="{A3786112-8BB2-42AD-A966-CEBFF0BA21E5}" type="pres">
      <dgm:prSet presAssocID="{39A0A509-82BF-4F95-8A45-9ACEC3F05456}" presName="sibTrans" presStyleLbl="sibTrans1D1" presStyleIdx="3" presStyleCnt="5"/>
      <dgm:spPr/>
    </dgm:pt>
    <dgm:pt modelId="{528C393A-8ED7-4792-9AA9-C48B5277CFE4}" type="pres">
      <dgm:prSet presAssocID="{B62B93A6-1076-4952-92FC-D0159EC9BCB1}" presName="node" presStyleLbl="node1" presStyleIdx="4" presStyleCnt="5">
        <dgm:presLayoutVars>
          <dgm:bulletEnabled val="1"/>
        </dgm:presLayoutVars>
      </dgm:prSet>
      <dgm:spPr/>
    </dgm:pt>
    <dgm:pt modelId="{2B7F64D9-580E-479C-850E-19CC3E27ABEF}" type="pres">
      <dgm:prSet presAssocID="{B62B93A6-1076-4952-92FC-D0159EC9BCB1}" presName="spNode" presStyleCnt="0"/>
      <dgm:spPr/>
    </dgm:pt>
    <dgm:pt modelId="{65FEF50E-AF5C-434C-A3E4-8A13E161A372}" type="pres">
      <dgm:prSet presAssocID="{4F4C152A-BE59-4F2F-BE52-984CE1A80F35}" presName="sibTrans" presStyleLbl="sibTrans1D1" presStyleIdx="4" presStyleCnt="5"/>
      <dgm:spPr/>
    </dgm:pt>
  </dgm:ptLst>
  <dgm:cxnLst>
    <dgm:cxn modelId="{EA2BFDAB-295E-487A-BCB1-9881C42A455D}" type="presOf" srcId="{0AA0A0FE-7597-48E9-8C17-5B3DDA70F0B9}" destId="{9E921792-88A6-4481-8AE3-12AA995881E7}" srcOrd="0" destOrd="0" presId="urn:microsoft.com/office/officeart/2005/8/layout/cycle6"/>
    <dgm:cxn modelId="{F9D98986-663B-4EBF-AAF6-BBB1E14C0443}" type="presOf" srcId="{B62B93A6-1076-4952-92FC-D0159EC9BCB1}" destId="{528C393A-8ED7-4792-9AA9-C48B5277CFE4}" srcOrd="0" destOrd="0" presId="urn:microsoft.com/office/officeart/2005/8/layout/cycle6"/>
    <dgm:cxn modelId="{0E3FE1A9-1DED-465E-A46A-FA8F3F79954D}" type="presOf" srcId="{2D203A15-DBA1-45E0-B052-19F68CE32759}" destId="{BFC81373-448D-49DB-AB5C-FF02FFEED39F}" srcOrd="0" destOrd="0" presId="urn:microsoft.com/office/officeart/2005/8/layout/cycle6"/>
    <dgm:cxn modelId="{4FCE35A3-0ED8-411D-9793-7886BF2B7E6F}" type="presOf" srcId="{B154D6FC-2BC6-4D9C-A3B4-F4525EB21130}" destId="{FA82CB83-949F-4279-A6AA-0298A4C51098}" srcOrd="0" destOrd="0" presId="urn:microsoft.com/office/officeart/2005/8/layout/cycle6"/>
    <dgm:cxn modelId="{F5FAB144-32CA-4CCB-AB9A-CD83CD54146E}" type="presOf" srcId="{91EB4994-000C-4A80-A373-0DCB3A10A14A}" destId="{26F68822-91DD-45DA-9159-5060EA0BCAC6}" srcOrd="0" destOrd="0" presId="urn:microsoft.com/office/officeart/2005/8/layout/cycle6"/>
    <dgm:cxn modelId="{EEA9C864-B92C-46FB-B3E0-7749B0F56201}" srcId="{020136CF-A76A-4714-ACA2-ED45AFB4433F}" destId="{2D203A15-DBA1-45E0-B052-19F68CE32759}" srcOrd="3" destOrd="0" parTransId="{357A0639-512D-4F09-B93E-7CD454159122}" sibTransId="{39A0A509-82BF-4F95-8A45-9ACEC3F05456}"/>
    <dgm:cxn modelId="{D1157E9B-E752-4FA7-B7CB-11528BEC017B}" srcId="{020136CF-A76A-4714-ACA2-ED45AFB4433F}" destId="{91EB4994-000C-4A80-A373-0DCB3A10A14A}" srcOrd="2" destOrd="0" parTransId="{8271F2B6-0101-4669-A86E-8887E91452DD}" sibTransId="{DBDAD9A6-24D0-4AD3-87A6-18668BEF7E08}"/>
    <dgm:cxn modelId="{EA93A911-BFE3-4131-BD7B-E60F68B965FF}" type="presOf" srcId="{020136CF-A76A-4714-ACA2-ED45AFB4433F}" destId="{2CE614FA-0711-4CD5-ACF1-CDAE25D0CDDE}" srcOrd="0" destOrd="0" presId="urn:microsoft.com/office/officeart/2005/8/layout/cycle6"/>
    <dgm:cxn modelId="{E9C3CEED-4E61-4EC8-BA19-3DAD330672E3}" type="presOf" srcId="{0BEF750A-CBA4-4CF6-A8B0-F3D9733540FF}" destId="{24506ED4-275C-4FA0-B19F-FD010F6F49D1}" srcOrd="0" destOrd="0" presId="urn:microsoft.com/office/officeart/2005/8/layout/cycle6"/>
    <dgm:cxn modelId="{CF5B7893-ED3E-4546-BA61-80B2BD7C45C1}" type="presOf" srcId="{E32769AC-A303-4861-B403-D019ABB8D778}" destId="{C2900E4E-F0AB-47E9-A3F7-697BA2649960}" srcOrd="0" destOrd="0" presId="urn:microsoft.com/office/officeart/2005/8/layout/cycle6"/>
    <dgm:cxn modelId="{6BCE7764-E1DA-49E8-8274-EB8CA9AC94AF}" type="presOf" srcId="{39A0A509-82BF-4F95-8A45-9ACEC3F05456}" destId="{A3786112-8BB2-42AD-A966-CEBFF0BA21E5}" srcOrd="0" destOrd="0" presId="urn:microsoft.com/office/officeart/2005/8/layout/cycle6"/>
    <dgm:cxn modelId="{CA9D6AFA-D837-41A0-8E80-4870404F0850}" srcId="{020136CF-A76A-4714-ACA2-ED45AFB4433F}" destId="{B62B93A6-1076-4952-92FC-D0159EC9BCB1}" srcOrd="4" destOrd="0" parTransId="{DF081BA6-D444-4F33-A5D1-461AC1C8B1EF}" sibTransId="{4F4C152A-BE59-4F2F-BE52-984CE1A80F35}"/>
    <dgm:cxn modelId="{AC59EB31-AFFC-4B6C-851A-08B76B00928A}" srcId="{020136CF-A76A-4714-ACA2-ED45AFB4433F}" destId="{E32769AC-A303-4861-B403-D019ABB8D778}" srcOrd="1" destOrd="0" parTransId="{30D9BCD3-7BCD-403B-9DF4-BB5339E930AC}" sibTransId="{B154D6FC-2BC6-4D9C-A3B4-F4525EB21130}"/>
    <dgm:cxn modelId="{1376B6D2-E514-407D-A650-1A575A8DC0C5}" type="presOf" srcId="{DBDAD9A6-24D0-4AD3-87A6-18668BEF7E08}" destId="{D19C77BB-544D-4E15-AFC0-552F97C65A56}" srcOrd="0" destOrd="0" presId="urn:microsoft.com/office/officeart/2005/8/layout/cycle6"/>
    <dgm:cxn modelId="{3239899D-6563-45B8-A062-EC5B0B6C35E0}" srcId="{020136CF-A76A-4714-ACA2-ED45AFB4433F}" destId="{0AA0A0FE-7597-48E9-8C17-5B3DDA70F0B9}" srcOrd="0" destOrd="0" parTransId="{3D2FFC8D-148F-4482-B48F-D65C569E3929}" sibTransId="{0BEF750A-CBA4-4CF6-A8B0-F3D9733540FF}"/>
    <dgm:cxn modelId="{ADD802AA-52F5-4B59-8582-C03433489DCE}" type="presOf" srcId="{4F4C152A-BE59-4F2F-BE52-984CE1A80F35}" destId="{65FEF50E-AF5C-434C-A3E4-8A13E161A372}" srcOrd="0" destOrd="0" presId="urn:microsoft.com/office/officeart/2005/8/layout/cycle6"/>
    <dgm:cxn modelId="{D23C6476-0E30-446F-BE33-4C2DDA3F0176}" type="presParOf" srcId="{2CE614FA-0711-4CD5-ACF1-CDAE25D0CDDE}" destId="{9E921792-88A6-4481-8AE3-12AA995881E7}" srcOrd="0" destOrd="0" presId="urn:microsoft.com/office/officeart/2005/8/layout/cycle6"/>
    <dgm:cxn modelId="{A7B5BEFD-A565-4025-8397-55126FADA1C4}" type="presParOf" srcId="{2CE614FA-0711-4CD5-ACF1-CDAE25D0CDDE}" destId="{613E6905-30D2-4574-BB6B-83DD85EE9AFE}" srcOrd="1" destOrd="0" presId="urn:microsoft.com/office/officeart/2005/8/layout/cycle6"/>
    <dgm:cxn modelId="{0AACE0A7-8AD8-44D1-9B7B-C34928FC7D77}" type="presParOf" srcId="{2CE614FA-0711-4CD5-ACF1-CDAE25D0CDDE}" destId="{24506ED4-275C-4FA0-B19F-FD010F6F49D1}" srcOrd="2" destOrd="0" presId="urn:microsoft.com/office/officeart/2005/8/layout/cycle6"/>
    <dgm:cxn modelId="{A96AF0D7-FBAA-4830-A2C5-09D91312175F}" type="presParOf" srcId="{2CE614FA-0711-4CD5-ACF1-CDAE25D0CDDE}" destId="{C2900E4E-F0AB-47E9-A3F7-697BA2649960}" srcOrd="3" destOrd="0" presId="urn:microsoft.com/office/officeart/2005/8/layout/cycle6"/>
    <dgm:cxn modelId="{C16067BA-55DF-40F0-8451-168523E49C16}" type="presParOf" srcId="{2CE614FA-0711-4CD5-ACF1-CDAE25D0CDDE}" destId="{1EEB5F8C-4168-45D5-BC36-BAF77F3C535B}" srcOrd="4" destOrd="0" presId="urn:microsoft.com/office/officeart/2005/8/layout/cycle6"/>
    <dgm:cxn modelId="{AFB6665F-7976-42AF-89C3-469807B4BC5F}" type="presParOf" srcId="{2CE614FA-0711-4CD5-ACF1-CDAE25D0CDDE}" destId="{FA82CB83-949F-4279-A6AA-0298A4C51098}" srcOrd="5" destOrd="0" presId="urn:microsoft.com/office/officeart/2005/8/layout/cycle6"/>
    <dgm:cxn modelId="{6CE2642D-4D00-4ED0-A512-9778238A062C}" type="presParOf" srcId="{2CE614FA-0711-4CD5-ACF1-CDAE25D0CDDE}" destId="{26F68822-91DD-45DA-9159-5060EA0BCAC6}" srcOrd="6" destOrd="0" presId="urn:microsoft.com/office/officeart/2005/8/layout/cycle6"/>
    <dgm:cxn modelId="{A4557592-5908-4D68-8581-55D108C237E4}" type="presParOf" srcId="{2CE614FA-0711-4CD5-ACF1-CDAE25D0CDDE}" destId="{ABEA51F0-ACE9-474A-9D81-4A6C1D06A3F5}" srcOrd="7" destOrd="0" presId="urn:microsoft.com/office/officeart/2005/8/layout/cycle6"/>
    <dgm:cxn modelId="{7A845084-7C40-4ABA-9CFB-68B5AAC526D1}" type="presParOf" srcId="{2CE614FA-0711-4CD5-ACF1-CDAE25D0CDDE}" destId="{D19C77BB-544D-4E15-AFC0-552F97C65A56}" srcOrd="8" destOrd="0" presId="urn:microsoft.com/office/officeart/2005/8/layout/cycle6"/>
    <dgm:cxn modelId="{FCD6B235-858B-41E2-ADC0-B22ADC267EBF}" type="presParOf" srcId="{2CE614FA-0711-4CD5-ACF1-CDAE25D0CDDE}" destId="{BFC81373-448D-49DB-AB5C-FF02FFEED39F}" srcOrd="9" destOrd="0" presId="urn:microsoft.com/office/officeart/2005/8/layout/cycle6"/>
    <dgm:cxn modelId="{6708E9AB-AF7E-4B5C-8F0F-86D1A3D11D0C}" type="presParOf" srcId="{2CE614FA-0711-4CD5-ACF1-CDAE25D0CDDE}" destId="{600FAAEC-25C0-4572-A6FC-DA2032EC5E2F}" srcOrd="10" destOrd="0" presId="urn:microsoft.com/office/officeart/2005/8/layout/cycle6"/>
    <dgm:cxn modelId="{D3360107-9871-44C8-94C9-57735D8EE247}" type="presParOf" srcId="{2CE614FA-0711-4CD5-ACF1-CDAE25D0CDDE}" destId="{A3786112-8BB2-42AD-A966-CEBFF0BA21E5}" srcOrd="11" destOrd="0" presId="urn:microsoft.com/office/officeart/2005/8/layout/cycle6"/>
    <dgm:cxn modelId="{219BF456-C39F-4796-BD1E-759F572BF3A2}" type="presParOf" srcId="{2CE614FA-0711-4CD5-ACF1-CDAE25D0CDDE}" destId="{528C393A-8ED7-4792-9AA9-C48B5277CFE4}" srcOrd="12" destOrd="0" presId="urn:microsoft.com/office/officeart/2005/8/layout/cycle6"/>
    <dgm:cxn modelId="{1DA344BB-495C-4E43-8539-74E2EAD32F2D}" type="presParOf" srcId="{2CE614FA-0711-4CD5-ACF1-CDAE25D0CDDE}" destId="{2B7F64D9-580E-479C-850E-19CC3E27ABEF}" srcOrd="13" destOrd="0" presId="urn:microsoft.com/office/officeart/2005/8/layout/cycle6"/>
    <dgm:cxn modelId="{271D7B37-47B3-406F-BCDD-12E789BFC8E5}" type="presParOf" srcId="{2CE614FA-0711-4CD5-ACF1-CDAE25D0CDDE}" destId="{65FEF50E-AF5C-434C-A3E4-8A13E161A372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47D21C-F7A6-4CBF-B1A8-8F0571827E90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549296-6B8C-419E-BEB2-D87DD32020E6}">
      <dgm:prSet phldrT="[Текст]" custT="1"/>
      <dgm:spPr/>
      <dgm:t>
        <a:bodyPr/>
        <a:lstStyle/>
        <a:p>
          <a:r>
            <a:rPr lang="ru-RU" sz="20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Задача </a:t>
          </a:r>
          <a:r>
            <a:rPr lang="ru-RU" sz="20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учителя </a:t>
          </a:r>
          <a:endParaRPr lang="ru-RU" sz="20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470BDC1-C417-4161-8F17-3FDA6A758E7A}" type="parTrans" cxnId="{2FE111FD-B254-44EE-8D10-0543FEEA90BC}">
      <dgm:prSet/>
      <dgm:spPr/>
      <dgm:t>
        <a:bodyPr/>
        <a:lstStyle/>
        <a:p>
          <a:endParaRPr lang="ru-RU" sz="2000" b="0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7335803-67CC-41AB-A84E-686A01F1830F}" type="sibTrans" cxnId="{2FE111FD-B254-44EE-8D10-0543FEEA90BC}">
      <dgm:prSet/>
      <dgm:spPr/>
      <dgm:t>
        <a:bodyPr/>
        <a:lstStyle/>
        <a:p>
          <a:endParaRPr lang="ru-RU" sz="2000" b="0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951F6E7-165C-4B5F-88F5-EB3CF0E9E8E9}">
      <dgm:prSet phldrT="[Текст]" custT="1"/>
      <dgm:spPr/>
      <dgm:t>
        <a:bodyPr/>
        <a:lstStyle/>
        <a:p>
          <a:pPr algn="r"/>
          <a:r>
            <a:rPr lang="ru-RU" sz="20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– </a:t>
          </a:r>
          <a:r>
            <a:rPr lang="ru-RU" sz="20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научить детей </a:t>
          </a:r>
          <a:r>
            <a:rPr lang="ru-RU" sz="20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учиться </a:t>
          </a:r>
          <a:endParaRPr lang="ru-RU" sz="2000" b="0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07AFE5B-EE95-4004-822A-ED71825AB9ED}" type="parTrans" cxnId="{58CE4D80-99AE-4A51-9256-24648F7E30D5}">
      <dgm:prSet/>
      <dgm:spPr/>
      <dgm:t>
        <a:bodyPr/>
        <a:lstStyle/>
        <a:p>
          <a:endParaRPr lang="ru-RU" sz="2000" b="0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B7559D4-851D-408A-9FD6-0DA8CB355926}" type="sibTrans" cxnId="{58CE4D80-99AE-4A51-9256-24648F7E30D5}">
      <dgm:prSet/>
      <dgm:spPr/>
      <dgm:t>
        <a:bodyPr/>
        <a:lstStyle/>
        <a:p>
          <a:endParaRPr lang="ru-RU" sz="2000" b="0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0723983-693A-4CCA-A706-DE5D3580FA65}">
      <dgm:prSet phldrT="[Текст]" custT="1"/>
      <dgm:spPr/>
      <dgm:t>
        <a:bodyPr/>
        <a:lstStyle/>
        <a:p>
          <a:pPr algn="l"/>
          <a:r>
            <a:rPr lang="ru-RU" sz="20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и совершенствоваться </a:t>
          </a:r>
          <a:endParaRPr lang="ru-RU" sz="2000" b="0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771BE5B-700A-4F8D-9C55-D80B763A5D9E}" type="parTrans" cxnId="{C6FC3782-B7F6-4032-B360-EA022B072A02}">
      <dgm:prSet/>
      <dgm:spPr/>
      <dgm:t>
        <a:bodyPr/>
        <a:lstStyle/>
        <a:p>
          <a:endParaRPr lang="ru-RU" sz="2000" b="0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0D6D017-0DE6-4E64-ADA7-23F89138B84B}" type="sibTrans" cxnId="{C6FC3782-B7F6-4032-B360-EA022B072A02}">
      <dgm:prSet/>
      <dgm:spPr/>
      <dgm:t>
        <a:bodyPr/>
        <a:lstStyle/>
        <a:p>
          <a:endParaRPr lang="ru-RU" sz="2000" b="0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7A676B1-7676-4A49-9FF3-CA72A39C73DD}">
      <dgm:prSet phldrT="[Текст]" custT="1"/>
      <dgm:spPr/>
      <dgm:t>
        <a:bodyPr/>
        <a:lstStyle/>
        <a:p>
          <a:r>
            <a:rPr lang="ru-RU" sz="20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Роль учащихся</a:t>
          </a:r>
          <a:endParaRPr lang="ru-RU" sz="20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4EB8CFA-7F0F-4FCF-8B7C-F90FDD51DCBE}" type="parTrans" cxnId="{3584670E-FC8D-4768-B1FE-DB4B1AA9E213}">
      <dgm:prSet/>
      <dgm:spPr/>
      <dgm:t>
        <a:bodyPr/>
        <a:lstStyle/>
        <a:p>
          <a:endParaRPr lang="ru-RU" sz="2000" b="0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BE21636-97F7-43DA-8151-BA32FF3555B4}" type="sibTrans" cxnId="{3584670E-FC8D-4768-B1FE-DB4B1AA9E213}">
      <dgm:prSet/>
      <dgm:spPr/>
      <dgm:t>
        <a:bodyPr/>
        <a:lstStyle/>
        <a:p>
          <a:endParaRPr lang="ru-RU" sz="2000" b="0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F606CC9-6C36-4C6F-9EDB-E42F53F9BDA3}">
      <dgm:prSet phldrT="[Текст]" custT="1"/>
      <dgm:spPr/>
      <dgm:t>
        <a:bodyPr/>
        <a:lstStyle/>
        <a:p>
          <a:r>
            <a:rPr lang="ru-RU" sz="20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-активные участники процесса </a:t>
          </a:r>
          <a:r>
            <a:rPr lang="ru-RU" sz="20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добывания нового </a:t>
          </a:r>
          <a:r>
            <a:rPr lang="ru-RU" sz="20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материала</a:t>
          </a:r>
          <a:endParaRPr lang="ru-RU" sz="2000" b="0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FF98D54-5C39-4EC0-9A6E-58363C3EF3B8}" type="parTrans" cxnId="{5F6E24BF-ABD5-4AE9-B09C-38A6890E4C14}">
      <dgm:prSet/>
      <dgm:spPr/>
      <dgm:t>
        <a:bodyPr/>
        <a:lstStyle/>
        <a:p>
          <a:endParaRPr lang="ru-RU" sz="2000" b="0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1E2907D-DFC9-4C27-8D13-DAE75044A6D8}" type="sibTrans" cxnId="{5F6E24BF-ABD5-4AE9-B09C-38A6890E4C14}">
      <dgm:prSet/>
      <dgm:spPr/>
      <dgm:t>
        <a:bodyPr/>
        <a:lstStyle/>
        <a:p>
          <a:endParaRPr lang="ru-RU" sz="2000" b="0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F18DE1D-D809-4F18-98F2-811F604119CD}">
      <dgm:prSet phldrT="[Текст]" custT="1"/>
      <dgm:spPr/>
      <dgm:t>
        <a:bodyPr/>
        <a:lstStyle/>
        <a:p>
          <a:r>
            <a:rPr lang="ru-RU" sz="20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Роль учителя</a:t>
          </a:r>
          <a:endParaRPr lang="ru-RU" sz="20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1533C3B-C050-4B41-BAEA-214DA219433B}" type="parTrans" cxnId="{122289A8-7507-4758-BDDF-67344A12AE11}">
      <dgm:prSet/>
      <dgm:spPr/>
      <dgm:t>
        <a:bodyPr/>
        <a:lstStyle/>
        <a:p>
          <a:endParaRPr lang="ru-RU" sz="2000" b="0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E62DD48-3E36-4FF4-AE02-A75110F6D5C3}" type="sibTrans" cxnId="{122289A8-7507-4758-BDDF-67344A12AE11}">
      <dgm:prSet/>
      <dgm:spPr/>
      <dgm:t>
        <a:bodyPr/>
        <a:lstStyle/>
        <a:p>
          <a:endParaRPr lang="ru-RU" sz="2000" b="0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50D1E58-F0CC-4809-8679-F0AAB3425F24}">
      <dgm:prSet custT="1"/>
      <dgm:spPr/>
      <dgm:t>
        <a:bodyPr/>
        <a:lstStyle/>
        <a:p>
          <a:r>
            <a:rPr lang="ru-RU" sz="2000" b="0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- помощь ребенку в принятии и выполнении принятого им решения </a:t>
          </a:r>
          <a:endParaRPr lang="ru-RU" sz="2000" b="0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4D9537A1-3034-4772-B0EE-396C7B474754}" type="parTrans" cxnId="{C7FDE820-F327-47EB-90EF-E68ACE24A169}">
      <dgm:prSet/>
      <dgm:spPr/>
      <dgm:t>
        <a:bodyPr/>
        <a:lstStyle/>
        <a:p>
          <a:endParaRPr lang="ru-RU" sz="2000" b="0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CF97233-D527-440A-AC41-457FD109AE37}" type="sibTrans" cxnId="{C7FDE820-F327-47EB-90EF-E68ACE24A169}">
      <dgm:prSet/>
      <dgm:spPr/>
      <dgm:t>
        <a:bodyPr/>
        <a:lstStyle/>
        <a:p>
          <a:endParaRPr lang="ru-RU" sz="2000" b="0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38B766B-D694-43F7-8F10-49A0AE4BA96C}" type="pres">
      <dgm:prSet presAssocID="{7B47D21C-F7A6-4CBF-B1A8-8F0571827E9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627552-641D-473A-B3A5-0DA96D9C3AF9}" type="pres">
      <dgm:prSet presAssocID="{FF18DE1D-D809-4F18-98F2-811F604119CD}" presName="boxAndChildren" presStyleCnt="0"/>
      <dgm:spPr/>
    </dgm:pt>
    <dgm:pt modelId="{B2A6DAD5-1963-41E1-9713-88DA6512698D}" type="pres">
      <dgm:prSet presAssocID="{FF18DE1D-D809-4F18-98F2-811F604119CD}" presName="parentTextBox" presStyleLbl="node1" presStyleIdx="0" presStyleCnt="3"/>
      <dgm:spPr/>
      <dgm:t>
        <a:bodyPr/>
        <a:lstStyle/>
        <a:p>
          <a:endParaRPr lang="ru-RU"/>
        </a:p>
      </dgm:t>
    </dgm:pt>
    <dgm:pt modelId="{460664A6-8BDB-40D6-9E70-0028C76F4E2E}" type="pres">
      <dgm:prSet presAssocID="{FF18DE1D-D809-4F18-98F2-811F604119CD}" presName="entireBox" presStyleLbl="node1" presStyleIdx="0" presStyleCnt="3" custLinFactNeighborX="-1181" custLinFactNeighborY="-3471"/>
      <dgm:spPr/>
      <dgm:t>
        <a:bodyPr/>
        <a:lstStyle/>
        <a:p>
          <a:endParaRPr lang="ru-RU"/>
        </a:p>
      </dgm:t>
    </dgm:pt>
    <dgm:pt modelId="{74A1BA1B-BC19-4B26-BC34-55C8506D6F31}" type="pres">
      <dgm:prSet presAssocID="{FF18DE1D-D809-4F18-98F2-811F604119CD}" presName="descendantBox" presStyleCnt="0"/>
      <dgm:spPr/>
    </dgm:pt>
    <dgm:pt modelId="{0319FF1B-DC41-44FE-919C-66C16000005D}" type="pres">
      <dgm:prSet presAssocID="{650D1E58-F0CC-4809-8679-F0AAB3425F24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8F059D-EDC0-4A67-963A-B2856A969B78}" type="pres">
      <dgm:prSet presAssocID="{9BE21636-97F7-43DA-8151-BA32FF3555B4}" presName="sp" presStyleCnt="0"/>
      <dgm:spPr/>
    </dgm:pt>
    <dgm:pt modelId="{91917E5A-61E2-4484-875E-70CF20F914D1}" type="pres">
      <dgm:prSet presAssocID="{E7A676B1-7676-4A49-9FF3-CA72A39C73DD}" presName="arrowAndChildren" presStyleCnt="0"/>
      <dgm:spPr/>
    </dgm:pt>
    <dgm:pt modelId="{0A58290D-00DA-4162-BBE5-49A65879D46D}" type="pres">
      <dgm:prSet presAssocID="{E7A676B1-7676-4A49-9FF3-CA72A39C73DD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80E3C3A5-D575-4507-9789-23891ABE4A50}" type="pres">
      <dgm:prSet presAssocID="{E7A676B1-7676-4A49-9FF3-CA72A39C73DD}" presName="arrow" presStyleLbl="node1" presStyleIdx="1" presStyleCnt="3"/>
      <dgm:spPr/>
      <dgm:t>
        <a:bodyPr/>
        <a:lstStyle/>
        <a:p>
          <a:endParaRPr lang="ru-RU"/>
        </a:p>
      </dgm:t>
    </dgm:pt>
    <dgm:pt modelId="{4FAE8A18-13D2-4356-946D-712DF39D8650}" type="pres">
      <dgm:prSet presAssocID="{E7A676B1-7676-4A49-9FF3-CA72A39C73DD}" presName="descendantArrow" presStyleCnt="0"/>
      <dgm:spPr/>
    </dgm:pt>
    <dgm:pt modelId="{C38DAB81-084D-4F23-B334-F1B8EA540EA6}" type="pres">
      <dgm:prSet presAssocID="{3F606CC9-6C36-4C6F-9EDB-E42F53F9BDA3}" presName="childTextArrow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9EBB9C-000E-42D8-809B-9AB5E6DA8D93}" type="pres">
      <dgm:prSet presAssocID="{27335803-67CC-41AB-A84E-686A01F1830F}" presName="sp" presStyleCnt="0"/>
      <dgm:spPr/>
    </dgm:pt>
    <dgm:pt modelId="{869372E4-79E9-458E-921F-DD47866C478E}" type="pres">
      <dgm:prSet presAssocID="{3F549296-6B8C-419E-BEB2-D87DD32020E6}" presName="arrowAndChildren" presStyleCnt="0"/>
      <dgm:spPr/>
    </dgm:pt>
    <dgm:pt modelId="{438B542B-3E1E-44B6-BF92-D30EBE965909}" type="pres">
      <dgm:prSet presAssocID="{3F549296-6B8C-419E-BEB2-D87DD32020E6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AE89B544-A9E4-4589-9E6B-36EA8CD475C8}" type="pres">
      <dgm:prSet presAssocID="{3F549296-6B8C-419E-BEB2-D87DD32020E6}" presName="arrow" presStyleLbl="node1" presStyleIdx="2" presStyleCnt="3" custLinFactNeighborX="1181" custLinFactNeighborY="-46"/>
      <dgm:spPr/>
      <dgm:t>
        <a:bodyPr/>
        <a:lstStyle/>
        <a:p>
          <a:endParaRPr lang="ru-RU"/>
        </a:p>
      </dgm:t>
    </dgm:pt>
    <dgm:pt modelId="{C764ED42-7ED7-46B3-AD36-8BCCD13F6683}" type="pres">
      <dgm:prSet presAssocID="{3F549296-6B8C-419E-BEB2-D87DD32020E6}" presName="descendantArrow" presStyleCnt="0"/>
      <dgm:spPr/>
    </dgm:pt>
    <dgm:pt modelId="{D744C00C-1912-4FE7-8189-31B0C18A2A67}" type="pres">
      <dgm:prSet presAssocID="{D951F6E7-165C-4B5F-88F5-EB3CF0E9E8E9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24A7FE-6BEF-4669-BF0E-E3A1B074E4CA}" type="pres">
      <dgm:prSet presAssocID="{70723983-693A-4CCA-A706-DE5D3580FA65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5B7C07-BA54-43BC-97E3-9431537B354D}" type="presOf" srcId="{3F549296-6B8C-419E-BEB2-D87DD32020E6}" destId="{AE89B544-A9E4-4589-9E6B-36EA8CD475C8}" srcOrd="1" destOrd="0" presId="urn:microsoft.com/office/officeart/2005/8/layout/process4"/>
    <dgm:cxn modelId="{EC2B0E96-4DF7-47F5-B6EB-02EEAC97DA52}" type="presOf" srcId="{650D1E58-F0CC-4809-8679-F0AAB3425F24}" destId="{0319FF1B-DC41-44FE-919C-66C16000005D}" srcOrd="0" destOrd="0" presId="urn:microsoft.com/office/officeart/2005/8/layout/process4"/>
    <dgm:cxn modelId="{2503DE82-B699-4297-86E2-5BEC35C94921}" type="presOf" srcId="{FF18DE1D-D809-4F18-98F2-811F604119CD}" destId="{B2A6DAD5-1963-41E1-9713-88DA6512698D}" srcOrd="0" destOrd="0" presId="urn:microsoft.com/office/officeart/2005/8/layout/process4"/>
    <dgm:cxn modelId="{C7FDE820-F327-47EB-90EF-E68ACE24A169}" srcId="{FF18DE1D-D809-4F18-98F2-811F604119CD}" destId="{650D1E58-F0CC-4809-8679-F0AAB3425F24}" srcOrd="0" destOrd="0" parTransId="{4D9537A1-3034-4772-B0EE-396C7B474754}" sibTransId="{1CF97233-D527-440A-AC41-457FD109AE37}"/>
    <dgm:cxn modelId="{3584670E-FC8D-4768-B1FE-DB4B1AA9E213}" srcId="{7B47D21C-F7A6-4CBF-B1A8-8F0571827E90}" destId="{E7A676B1-7676-4A49-9FF3-CA72A39C73DD}" srcOrd="1" destOrd="0" parTransId="{E4EB8CFA-7F0F-4FCF-8B7C-F90FDD51DCBE}" sibTransId="{9BE21636-97F7-43DA-8151-BA32FF3555B4}"/>
    <dgm:cxn modelId="{BF84A8C0-C89B-4C42-88D5-F91084279CE6}" type="presOf" srcId="{FF18DE1D-D809-4F18-98F2-811F604119CD}" destId="{460664A6-8BDB-40D6-9E70-0028C76F4E2E}" srcOrd="1" destOrd="0" presId="urn:microsoft.com/office/officeart/2005/8/layout/process4"/>
    <dgm:cxn modelId="{961169E7-1E34-4B6B-9253-2D36DD0D82B7}" type="presOf" srcId="{D951F6E7-165C-4B5F-88F5-EB3CF0E9E8E9}" destId="{D744C00C-1912-4FE7-8189-31B0C18A2A67}" srcOrd="0" destOrd="0" presId="urn:microsoft.com/office/officeart/2005/8/layout/process4"/>
    <dgm:cxn modelId="{B78AF89A-A226-4FCB-A9D6-496B8B954EA9}" type="presOf" srcId="{3F549296-6B8C-419E-BEB2-D87DD32020E6}" destId="{438B542B-3E1E-44B6-BF92-D30EBE965909}" srcOrd="0" destOrd="0" presId="urn:microsoft.com/office/officeart/2005/8/layout/process4"/>
    <dgm:cxn modelId="{D76DDF5A-02BA-4035-9776-0BEF81764887}" type="presOf" srcId="{E7A676B1-7676-4A49-9FF3-CA72A39C73DD}" destId="{0A58290D-00DA-4162-BBE5-49A65879D46D}" srcOrd="0" destOrd="0" presId="urn:microsoft.com/office/officeart/2005/8/layout/process4"/>
    <dgm:cxn modelId="{A3D97832-48C0-45E2-817A-EDD2C93C795A}" type="presOf" srcId="{E7A676B1-7676-4A49-9FF3-CA72A39C73DD}" destId="{80E3C3A5-D575-4507-9789-23891ABE4A50}" srcOrd="1" destOrd="0" presId="urn:microsoft.com/office/officeart/2005/8/layout/process4"/>
    <dgm:cxn modelId="{D81E3D55-5CB5-40FE-ABDA-D324EF6072EC}" type="presOf" srcId="{7B47D21C-F7A6-4CBF-B1A8-8F0571827E90}" destId="{338B766B-D694-43F7-8F10-49A0AE4BA96C}" srcOrd="0" destOrd="0" presId="urn:microsoft.com/office/officeart/2005/8/layout/process4"/>
    <dgm:cxn modelId="{2FE111FD-B254-44EE-8D10-0543FEEA90BC}" srcId="{7B47D21C-F7A6-4CBF-B1A8-8F0571827E90}" destId="{3F549296-6B8C-419E-BEB2-D87DD32020E6}" srcOrd="0" destOrd="0" parTransId="{5470BDC1-C417-4161-8F17-3FDA6A758E7A}" sibTransId="{27335803-67CC-41AB-A84E-686A01F1830F}"/>
    <dgm:cxn modelId="{122289A8-7507-4758-BDDF-67344A12AE11}" srcId="{7B47D21C-F7A6-4CBF-B1A8-8F0571827E90}" destId="{FF18DE1D-D809-4F18-98F2-811F604119CD}" srcOrd="2" destOrd="0" parTransId="{D1533C3B-C050-4B41-BAEA-214DA219433B}" sibTransId="{BE62DD48-3E36-4FF4-AE02-A75110F6D5C3}"/>
    <dgm:cxn modelId="{C6FC3782-B7F6-4032-B360-EA022B072A02}" srcId="{3F549296-6B8C-419E-BEB2-D87DD32020E6}" destId="{70723983-693A-4CCA-A706-DE5D3580FA65}" srcOrd="1" destOrd="0" parTransId="{A771BE5B-700A-4F8D-9C55-D80B763A5D9E}" sibTransId="{30D6D017-0DE6-4E64-ADA7-23F89138B84B}"/>
    <dgm:cxn modelId="{938432CE-3F80-4C61-8C11-BFB49EB61DF3}" type="presOf" srcId="{3F606CC9-6C36-4C6F-9EDB-E42F53F9BDA3}" destId="{C38DAB81-084D-4F23-B334-F1B8EA540EA6}" srcOrd="0" destOrd="0" presId="urn:microsoft.com/office/officeart/2005/8/layout/process4"/>
    <dgm:cxn modelId="{58CE4D80-99AE-4A51-9256-24648F7E30D5}" srcId="{3F549296-6B8C-419E-BEB2-D87DD32020E6}" destId="{D951F6E7-165C-4B5F-88F5-EB3CF0E9E8E9}" srcOrd="0" destOrd="0" parTransId="{607AFE5B-EE95-4004-822A-ED71825AB9ED}" sibTransId="{5B7559D4-851D-408A-9FD6-0DA8CB355926}"/>
    <dgm:cxn modelId="{83837515-489A-4368-BAFE-3FC0B76D12E0}" type="presOf" srcId="{70723983-693A-4CCA-A706-DE5D3580FA65}" destId="{1124A7FE-6BEF-4669-BF0E-E3A1B074E4CA}" srcOrd="0" destOrd="0" presId="urn:microsoft.com/office/officeart/2005/8/layout/process4"/>
    <dgm:cxn modelId="{5F6E24BF-ABD5-4AE9-B09C-38A6890E4C14}" srcId="{E7A676B1-7676-4A49-9FF3-CA72A39C73DD}" destId="{3F606CC9-6C36-4C6F-9EDB-E42F53F9BDA3}" srcOrd="0" destOrd="0" parTransId="{4FF98D54-5C39-4EC0-9A6E-58363C3EF3B8}" sibTransId="{D1E2907D-DFC9-4C27-8D13-DAE75044A6D8}"/>
    <dgm:cxn modelId="{49B6D7B1-E14E-4BAB-81B1-E4B70B1DA3B2}" type="presParOf" srcId="{338B766B-D694-43F7-8F10-49A0AE4BA96C}" destId="{D6627552-641D-473A-B3A5-0DA96D9C3AF9}" srcOrd="0" destOrd="0" presId="urn:microsoft.com/office/officeart/2005/8/layout/process4"/>
    <dgm:cxn modelId="{95FDDAC2-F72B-4E34-BC02-FA6DFC069DFF}" type="presParOf" srcId="{D6627552-641D-473A-B3A5-0DA96D9C3AF9}" destId="{B2A6DAD5-1963-41E1-9713-88DA6512698D}" srcOrd="0" destOrd="0" presId="urn:microsoft.com/office/officeart/2005/8/layout/process4"/>
    <dgm:cxn modelId="{11DEC9D5-AD3C-4A54-A109-8C2511834C9A}" type="presParOf" srcId="{D6627552-641D-473A-B3A5-0DA96D9C3AF9}" destId="{460664A6-8BDB-40D6-9E70-0028C76F4E2E}" srcOrd="1" destOrd="0" presId="urn:microsoft.com/office/officeart/2005/8/layout/process4"/>
    <dgm:cxn modelId="{7DDDABA4-5330-41F7-9840-DE153D6DBA61}" type="presParOf" srcId="{D6627552-641D-473A-B3A5-0DA96D9C3AF9}" destId="{74A1BA1B-BC19-4B26-BC34-55C8506D6F31}" srcOrd="2" destOrd="0" presId="urn:microsoft.com/office/officeart/2005/8/layout/process4"/>
    <dgm:cxn modelId="{0C4892DB-A65C-444B-B133-2398098D85FF}" type="presParOf" srcId="{74A1BA1B-BC19-4B26-BC34-55C8506D6F31}" destId="{0319FF1B-DC41-44FE-919C-66C16000005D}" srcOrd="0" destOrd="0" presId="urn:microsoft.com/office/officeart/2005/8/layout/process4"/>
    <dgm:cxn modelId="{B469A7F2-1373-4909-8907-274427575841}" type="presParOf" srcId="{338B766B-D694-43F7-8F10-49A0AE4BA96C}" destId="{978F059D-EDC0-4A67-963A-B2856A969B78}" srcOrd="1" destOrd="0" presId="urn:microsoft.com/office/officeart/2005/8/layout/process4"/>
    <dgm:cxn modelId="{FE957038-91D3-43F6-AC0B-391D86FD1B00}" type="presParOf" srcId="{338B766B-D694-43F7-8F10-49A0AE4BA96C}" destId="{91917E5A-61E2-4484-875E-70CF20F914D1}" srcOrd="2" destOrd="0" presId="urn:microsoft.com/office/officeart/2005/8/layout/process4"/>
    <dgm:cxn modelId="{79B8485B-7831-4AFB-9BF8-EC08EBD1CDA6}" type="presParOf" srcId="{91917E5A-61E2-4484-875E-70CF20F914D1}" destId="{0A58290D-00DA-4162-BBE5-49A65879D46D}" srcOrd="0" destOrd="0" presId="urn:microsoft.com/office/officeart/2005/8/layout/process4"/>
    <dgm:cxn modelId="{7FB6680F-2BFF-4E0B-B4F7-701B2E727630}" type="presParOf" srcId="{91917E5A-61E2-4484-875E-70CF20F914D1}" destId="{80E3C3A5-D575-4507-9789-23891ABE4A50}" srcOrd="1" destOrd="0" presId="urn:microsoft.com/office/officeart/2005/8/layout/process4"/>
    <dgm:cxn modelId="{F1ACC045-FC13-44A3-A8A1-4A2F9F3C386D}" type="presParOf" srcId="{91917E5A-61E2-4484-875E-70CF20F914D1}" destId="{4FAE8A18-13D2-4356-946D-712DF39D8650}" srcOrd="2" destOrd="0" presId="urn:microsoft.com/office/officeart/2005/8/layout/process4"/>
    <dgm:cxn modelId="{C3A1E718-D157-4050-9F61-1F29B8C17C2E}" type="presParOf" srcId="{4FAE8A18-13D2-4356-946D-712DF39D8650}" destId="{C38DAB81-084D-4F23-B334-F1B8EA540EA6}" srcOrd="0" destOrd="0" presId="urn:microsoft.com/office/officeart/2005/8/layout/process4"/>
    <dgm:cxn modelId="{BDADE05B-970E-4870-AAFB-7864CCC843E5}" type="presParOf" srcId="{338B766B-D694-43F7-8F10-49A0AE4BA96C}" destId="{509EBB9C-000E-42D8-809B-9AB5E6DA8D93}" srcOrd="3" destOrd="0" presId="urn:microsoft.com/office/officeart/2005/8/layout/process4"/>
    <dgm:cxn modelId="{E715FC70-3655-4F15-BD8E-23AADE027C51}" type="presParOf" srcId="{338B766B-D694-43F7-8F10-49A0AE4BA96C}" destId="{869372E4-79E9-458E-921F-DD47866C478E}" srcOrd="4" destOrd="0" presId="urn:microsoft.com/office/officeart/2005/8/layout/process4"/>
    <dgm:cxn modelId="{F2350C8B-9592-4FC5-A2C5-6DEB5E08A828}" type="presParOf" srcId="{869372E4-79E9-458E-921F-DD47866C478E}" destId="{438B542B-3E1E-44B6-BF92-D30EBE965909}" srcOrd="0" destOrd="0" presId="urn:microsoft.com/office/officeart/2005/8/layout/process4"/>
    <dgm:cxn modelId="{FC8FFDA9-D424-40C7-9848-A024721F78BC}" type="presParOf" srcId="{869372E4-79E9-458E-921F-DD47866C478E}" destId="{AE89B544-A9E4-4589-9E6B-36EA8CD475C8}" srcOrd="1" destOrd="0" presId="urn:microsoft.com/office/officeart/2005/8/layout/process4"/>
    <dgm:cxn modelId="{378F10D7-2221-4CEC-AA01-059B8555BE79}" type="presParOf" srcId="{869372E4-79E9-458E-921F-DD47866C478E}" destId="{C764ED42-7ED7-46B3-AD36-8BCCD13F6683}" srcOrd="2" destOrd="0" presId="urn:microsoft.com/office/officeart/2005/8/layout/process4"/>
    <dgm:cxn modelId="{535F1BCA-89B0-4CA1-BAD9-1A74965776C6}" type="presParOf" srcId="{C764ED42-7ED7-46B3-AD36-8BCCD13F6683}" destId="{D744C00C-1912-4FE7-8189-31B0C18A2A67}" srcOrd="0" destOrd="0" presId="urn:microsoft.com/office/officeart/2005/8/layout/process4"/>
    <dgm:cxn modelId="{5311AF50-1F3C-4FFB-BB80-BAEEB7D5D73F}" type="presParOf" srcId="{C764ED42-7ED7-46B3-AD36-8BCCD13F6683}" destId="{1124A7FE-6BEF-4669-BF0E-E3A1B074E4CA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0BFE38-EE6F-46F0-BD0C-020154D051AB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7DC9B25D-2E22-42E1-B36D-02D26358799A}">
      <dgm:prSet phldrT="[Текст]"/>
      <dgm:spPr/>
      <dgm:t>
        <a:bodyPr/>
        <a:lstStyle/>
        <a:p>
          <a:pPr algn="ctr"/>
          <a:r>
            <a:rPr lang="ru-RU" dirty="0" smtClean="0"/>
            <a:t>Урочная деятельность</a:t>
          </a:r>
          <a:endParaRPr lang="ru-RU" dirty="0"/>
        </a:p>
      </dgm:t>
    </dgm:pt>
    <dgm:pt modelId="{20A20B95-0AD1-4626-A609-F6C336406C5D}" type="parTrans" cxnId="{76B256C9-D2FC-436B-8D02-3C97DE2C5532}">
      <dgm:prSet/>
      <dgm:spPr/>
      <dgm:t>
        <a:bodyPr/>
        <a:lstStyle/>
        <a:p>
          <a:pPr algn="ctr"/>
          <a:endParaRPr lang="ru-RU"/>
        </a:p>
      </dgm:t>
    </dgm:pt>
    <dgm:pt modelId="{6E42C578-3D61-4C59-B7E2-C1A4303FA36A}" type="sibTrans" cxnId="{76B256C9-D2FC-436B-8D02-3C97DE2C5532}">
      <dgm:prSet/>
      <dgm:spPr/>
      <dgm:t>
        <a:bodyPr/>
        <a:lstStyle/>
        <a:p>
          <a:pPr algn="ctr"/>
          <a:endParaRPr lang="ru-RU"/>
        </a:p>
      </dgm:t>
    </dgm:pt>
    <dgm:pt modelId="{1A5410B6-845E-4B71-BA49-561F5D57C995}">
      <dgm:prSet phldrT="[Текст]"/>
      <dgm:spPr/>
      <dgm:t>
        <a:bodyPr/>
        <a:lstStyle/>
        <a:p>
          <a:pPr algn="ctr"/>
          <a:r>
            <a:rPr lang="ru-RU" dirty="0" smtClean="0"/>
            <a:t>Внеурочная деятельность</a:t>
          </a:r>
          <a:endParaRPr lang="ru-RU" dirty="0"/>
        </a:p>
      </dgm:t>
    </dgm:pt>
    <dgm:pt modelId="{FCEBD888-E398-4B21-AE43-13405B4DC190}" type="parTrans" cxnId="{1A95B2C8-827B-4452-A8F2-B288F7E685EA}">
      <dgm:prSet/>
      <dgm:spPr/>
      <dgm:t>
        <a:bodyPr/>
        <a:lstStyle/>
        <a:p>
          <a:pPr algn="ctr"/>
          <a:endParaRPr lang="ru-RU"/>
        </a:p>
      </dgm:t>
    </dgm:pt>
    <dgm:pt modelId="{AC75173F-B3E7-4861-98B8-96D673F400C0}" type="sibTrans" cxnId="{1A95B2C8-827B-4452-A8F2-B288F7E685EA}">
      <dgm:prSet/>
      <dgm:spPr/>
      <dgm:t>
        <a:bodyPr/>
        <a:lstStyle/>
        <a:p>
          <a:pPr algn="ctr"/>
          <a:endParaRPr lang="ru-RU"/>
        </a:p>
      </dgm:t>
    </dgm:pt>
    <dgm:pt modelId="{D4C321A1-F950-4AEC-B832-CCB5467920E6}">
      <dgm:prSet phldrT="[Текст]"/>
      <dgm:spPr/>
      <dgm:t>
        <a:bodyPr/>
        <a:lstStyle/>
        <a:p>
          <a:pPr algn="ctr"/>
          <a:r>
            <a:rPr lang="ru-RU" dirty="0" smtClean="0"/>
            <a:t>Проектная деятельность</a:t>
          </a:r>
          <a:endParaRPr lang="ru-RU" dirty="0"/>
        </a:p>
      </dgm:t>
    </dgm:pt>
    <dgm:pt modelId="{2A44921D-7722-4BDE-9EDC-436E96741AE5}" type="parTrans" cxnId="{4A6998C1-EBB8-47C1-B3ED-D022F62CF606}">
      <dgm:prSet/>
      <dgm:spPr/>
      <dgm:t>
        <a:bodyPr/>
        <a:lstStyle/>
        <a:p>
          <a:pPr algn="ctr"/>
          <a:endParaRPr lang="ru-RU"/>
        </a:p>
      </dgm:t>
    </dgm:pt>
    <dgm:pt modelId="{8757E990-E742-49A4-821A-7FBCFAC65076}" type="sibTrans" cxnId="{4A6998C1-EBB8-47C1-B3ED-D022F62CF606}">
      <dgm:prSet/>
      <dgm:spPr/>
      <dgm:t>
        <a:bodyPr/>
        <a:lstStyle/>
        <a:p>
          <a:pPr algn="ctr"/>
          <a:endParaRPr lang="ru-RU"/>
        </a:p>
      </dgm:t>
    </dgm:pt>
    <dgm:pt modelId="{58DB5852-1167-42D7-9664-356D1772D83B}" type="pres">
      <dgm:prSet presAssocID="{8F0BFE38-EE6F-46F0-BD0C-020154D051AB}" presName="linearFlow" presStyleCnt="0">
        <dgm:presLayoutVars>
          <dgm:dir/>
          <dgm:resizeHandles val="exact"/>
        </dgm:presLayoutVars>
      </dgm:prSet>
      <dgm:spPr/>
    </dgm:pt>
    <dgm:pt modelId="{612A24E5-E9B3-429C-B192-7DD32133A247}" type="pres">
      <dgm:prSet presAssocID="{7DC9B25D-2E22-42E1-B36D-02D26358799A}" presName="node" presStyleLbl="node1" presStyleIdx="0" presStyleCnt="3">
        <dgm:presLayoutVars>
          <dgm:bulletEnabled val="1"/>
        </dgm:presLayoutVars>
      </dgm:prSet>
      <dgm:spPr/>
    </dgm:pt>
    <dgm:pt modelId="{305BD770-7110-4050-B026-ABB847C7EC09}" type="pres">
      <dgm:prSet presAssocID="{6E42C578-3D61-4C59-B7E2-C1A4303FA36A}" presName="spacerL" presStyleCnt="0"/>
      <dgm:spPr/>
    </dgm:pt>
    <dgm:pt modelId="{7F9327CD-2850-42EB-9ADC-5F8F1CDABAE8}" type="pres">
      <dgm:prSet presAssocID="{6E42C578-3D61-4C59-B7E2-C1A4303FA36A}" presName="sibTrans" presStyleLbl="sibTrans2D1" presStyleIdx="0" presStyleCnt="2"/>
      <dgm:spPr/>
    </dgm:pt>
    <dgm:pt modelId="{EAC5611F-D475-42D8-A3EE-DAD707DAF6C2}" type="pres">
      <dgm:prSet presAssocID="{6E42C578-3D61-4C59-B7E2-C1A4303FA36A}" presName="spacerR" presStyleCnt="0"/>
      <dgm:spPr/>
    </dgm:pt>
    <dgm:pt modelId="{3EE36EF1-22FB-432C-BE5D-1A25BE2761CC}" type="pres">
      <dgm:prSet presAssocID="{1A5410B6-845E-4B71-BA49-561F5D57C995}" presName="node" presStyleLbl="node1" presStyleIdx="1" presStyleCnt="3">
        <dgm:presLayoutVars>
          <dgm:bulletEnabled val="1"/>
        </dgm:presLayoutVars>
      </dgm:prSet>
      <dgm:spPr/>
    </dgm:pt>
    <dgm:pt modelId="{B830BF5A-BBD5-4BA4-9D3D-A561E917482B}" type="pres">
      <dgm:prSet presAssocID="{AC75173F-B3E7-4861-98B8-96D673F400C0}" presName="spacerL" presStyleCnt="0"/>
      <dgm:spPr/>
    </dgm:pt>
    <dgm:pt modelId="{2A80ACD2-5A19-4624-94B2-CBDEEB0DE21C}" type="pres">
      <dgm:prSet presAssocID="{AC75173F-B3E7-4861-98B8-96D673F400C0}" presName="sibTrans" presStyleLbl="sibTrans2D1" presStyleIdx="1" presStyleCnt="2"/>
      <dgm:spPr/>
    </dgm:pt>
    <dgm:pt modelId="{62F10CAA-662D-437A-AC9C-733DC7D19D47}" type="pres">
      <dgm:prSet presAssocID="{AC75173F-B3E7-4861-98B8-96D673F400C0}" presName="spacerR" presStyleCnt="0"/>
      <dgm:spPr/>
    </dgm:pt>
    <dgm:pt modelId="{88964933-B5C1-4BDE-B9C2-99B4545E9189}" type="pres">
      <dgm:prSet presAssocID="{D4C321A1-F950-4AEC-B832-CCB5467920E6}" presName="node" presStyleLbl="node1" presStyleIdx="2" presStyleCnt="3">
        <dgm:presLayoutVars>
          <dgm:bulletEnabled val="1"/>
        </dgm:presLayoutVars>
      </dgm:prSet>
      <dgm:spPr/>
    </dgm:pt>
  </dgm:ptLst>
  <dgm:cxnLst>
    <dgm:cxn modelId="{E1F55588-FF7D-4581-8874-199DACF86AF4}" type="presOf" srcId="{AC75173F-B3E7-4861-98B8-96D673F400C0}" destId="{2A80ACD2-5A19-4624-94B2-CBDEEB0DE21C}" srcOrd="0" destOrd="0" presId="urn:microsoft.com/office/officeart/2005/8/layout/equation1"/>
    <dgm:cxn modelId="{76B256C9-D2FC-436B-8D02-3C97DE2C5532}" srcId="{8F0BFE38-EE6F-46F0-BD0C-020154D051AB}" destId="{7DC9B25D-2E22-42E1-B36D-02D26358799A}" srcOrd="0" destOrd="0" parTransId="{20A20B95-0AD1-4626-A609-F6C336406C5D}" sibTransId="{6E42C578-3D61-4C59-B7E2-C1A4303FA36A}"/>
    <dgm:cxn modelId="{4A6998C1-EBB8-47C1-B3ED-D022F62CF606}" srcId="{8F0BFE38-EE6F-46F0-BD0C-020154D051AB}" destId="{D4C321A1-F950-4AEC-B832-CCB5467920E6}" srcOrd="2" destOrd="0" parTransId="{2A44921D-7722-4BDE-9EDC-436E96741AE5}" sibTransId="{8757E990-E742-49A4-821A-7FBCFAC65076}"/>
    <dgm:cxn modelId="{9183895C-467C-4607-A8B9-E1E684492CB5}" type="presOf" srcId="{D4C321A1-F950-4AEC-B832-CCB5467920E6}" destId="{88964933-B5C1-4BDE-B9C2-99B4545E9189}" srcOrd="0" destOrd="0" presId="urn:microsoft.com/office/officeart/2005/8/layout/equation1"/>
    <dgm:cxn modelId="{DA94FA77-3F7A-4871-9C4F-ED2A2648A909}" type="presOf" srcId="{6E42C578-3D61-4C59-B7E2-C1A4303FA36A}" destId="{7F9327CD-2850-42EB-9ADC-5F8F1CDABAE8}" srcOrd="0" destOrd="0" presId="urn:microsoft.com/office/officeart/2005/8/layout/equation1"/>
    <dgm:cxn modelId="{1A95B2C8-827B-4452-A8F2-B288F7E685EA}" srcId="{8F0BFE38-EE6F-46F0-BD0C-020154D051AB}" destId="{1A5410B6-845E-4B71-BA49-561F5D57C995}" srcOrd="1" destOrd="0" parTransId="{FCEBD888-E398-4B21-AE43-13405B4DC190}" sibTransId="{AC75173F-B3E7-4861-98B8-96D673F400C0}"/>
    <dgm:cxn modelId="{FF2F351B-1D73-4C53-935F-2398AE37EC2E}" type="presOf" srcId="{7DC9B25D-2E22-42E1-B36D-02D26358799A}" destId="{612A24E5-E9B3-429C-B192-7DD32133A247}" srcOrd="0" destOrd="0" presId="urn:microsoft.com/office/officeart/2005/8/layout/equation1"/>
    <dgm:cxn modelId="{E3C7AFDE-7C08-4E70-9B6A-29D40BAAA6FD}" type="presOf" srcId="{8F0BFE38-EE6F-46F0-BD0C-020154D051AB}" destId="{58DB5852-1167-42D7-9664-356D1772D83B}" srcOrd="0" destOrd="0" presId="urn:microsoft.com/office/officeart/2005/8/layout/equation1"/>
    <dgm:cxn modelId="{DCE6EE3D-F59B-4F55-9EC5-3A1F7309635B}" type="presOf" srcId="{1A5410B6-845E-4B71-BA49-561F5D57C995}" destId="{3EE36EF1-22FB-432C-BE5D-1A25BE2761CC}" srcOrd="0" destOrd="0" presId="urn:microsoft.com/office/officeart/2005/8/layout/equation1"/>
    <dgm:cxn modelId="{CFA6567F-95AB-4ACE-86F8-E714EE01EA72}" type="presParOf" srcId="{58DB5852-1167-42D7-9664-356D1772D83B}" destId="{612A24E5-E9B3-429C-B192-7DD32133A247}" srcOrd="0" destOrd="0" presId="urn:microsoft.com/office/officeart/2005/8/layout/equation1"/>
    <dgm:cxn modelId="{B971AEEA-B89D-4560-9B3D-1B5221BFD032}" type="presParOf" srcId="{58DB5852-1167-42D7-9664-356D1772D83B}" destId="{305BD770-7110-4050-B026-ABB847C7EC09}" srcOrd="1" destOrd="0" presId="urn:microsoft.com/office/officeart/2005/8/layout/equation1"/>
    <dgm:cxn modelId="{A784F550-28EE-4EBC-BAE5-895042A04B7B}" type="presParOf" srcId="{58DB5852-1167-42D7-9664-356D1772D83B}" destId="{7F9327CD-2850-42EB-9ADC-5F8F1CDABAE8}" srcOrd="2" destOrd="0" presId="urn:microsoft.com/office/officeart/2005/8/layout/equation1"/>
    <dgm:cxn modelId="{3F9EC95E-F6BC-4C81-ADC4-2C38BE34C793}" type="presParOf" srcId="{58DB5852-1167-42D7-9664-356D1772D83B}" destId="{EAC5611F-D475-42D8-A3EE-DAD707DAF6C2}" srcOrd="3" destOrd="0" presId="urn:microsoft.com/office/officeart/2005/8/layout/equation1"/>
    <dgm:cxn modelId="{DCC1C1C3-6660-478D-B70F-F3B12CC451E3}" type="presParOf" srcId="{58DB5852-1167-42D7-9664-356D1772D83B}" destId="{3EE36EF1-22FB-432C-BE5D-1A25BE2761CC}" srcOrd="4" destOrd="0" presId="urn:microsoft.com/office/officeart/2005/8/layout/equation1"/>
    <dgm:cxn modelId="{83B41C75-A696-454F-B21E-2030F21AA080}" type="presParOf" srcId="{58DB5852-1167-42D7-9664-356D1772D83B}" destId="{B830BF5A-BBD5-4BA4-9D3D-A561E917482B}" srcOrd="5" destOrd="0" presId="urn:microsoft.com/office/officeart/2005/8/layout/equation1"/>
    <dgm:cxn modelId="{CFED2452-2171-4D2E-8B1A-E4785BF4AFFB}" type="presParOf" srcId="{58DB5852-1167-42D7-9664-356D1772D83B}" destId="{2A80ACD2-5A19-4624-94B2-CBDEEB0DE21C}" srcOrd="6" destOrd="0" presId="urn:microsoft.com/office/officeart/2005/8/layout/equation1"/>
    <dgm:cxn modelId="{DDD86E3D-5824-4395-B718-1E08425701CF}" type="presParOf" srcId="{58DB5852-1167-42D7-9664-356D1772D83B}" destId="{62F10CAA-662D-437A-AC9C-733DC7D19D47}" srcOrd="7" destOrd="0" presId="urn:microsoft.com/office/officeart/2005/8/layout/equation1"/>
    <dgm:cxn modelId="{14B281D4-6C89-424A-9AD1-9EE96905419A}" type="presParOf" srcId="{58DB5852-1167-42D7-9664-356D1772D83B}" destId="{88964933-B5C1-4BDE-B9C2-99B4545E9189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921792-88A6-4481-8AE3-12AA995881E7}">
      <dsp:nvSpPr>
        <dsp:cNvPr id="0" name=""/>
        <dsp:cNvSpPr/>
      </dsp:nvSpPr>
      <dsp:spPr>
        <a:xfrm>
          <a:off x="2946087" y="1607"/>
          <a:ext cx="1524649" cy="9910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Постановка проблемы</a:t>
          </a:r>
          <a:endParaRPr lang="ru-RU" sz="1500" kern="1200" dirty="0"/>
        </a:p>
      </dsp:txBody>
      <dsp:txXfrm>
        <a:off x="2946087" y="1607"/>
        <a:ext cx="1524649" cy="991022"/>
      </dsp:txXfrm>
    </dsp:sp>
    <dsp:sp modelId="{24506ED4-275C-4FA0-B19F-FD010F6F49D1}">
      <dsp:nvSpPr>
        <dsp:cNvPr id="0" name=""/>
        <dsp:cNvSpPr/>
      </dsp:nvSpPr>
      <dsp:spPr>
        <a:xfrm>
          <a:off x="1729222" y="497119"/>
          <a:ext cx="3958378" cy="3958378"/>
        </a:xfrm>
        <a:custGeom>
          <a:avLst/>
          <a:gdLst/>
          <a:ahLst/>
          <a:cxnLst/>
          <a:rect l="0" t="0" r="0" b="0"/>
          <a:pathLst>
            <a:path>
              <a:moveTo>
                <a:pt x="2751978" y="157106"/>
              </a:moveTo>
              <a:arcTo wR="1979189" hR="1979189" stAng="17578978" swAng="196053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900E4E-F0AB-47E9-A3F7-697BA2649960}">
      <dsp:nvSpPr>
        <dsp:cNvPr id="0" name=""/>
        <dsp:cNvSpPr/>
      </dsp:nvSpPr>
      <dsp:spPr>
        <a:xfrm>
          <a:off x="4828408" y="1369194"/>
          <a:ext cx="1524649" cy="9910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Изучение теории </a:t>
          </a:r>
          <a:endParaRPr lang="ru-RU" sz="1500" kern="1200" dirty="0"/>
        </a:p>
      </dsp:txBody>
      <dsp:txXfrm>
        <a:off x="4828408" y="1369194"/>
        <a:ext cx="1524649" cy="991022"/>
      </dsp:txXfrm>
    </dsp:sp>
    <dsp:sp modelId="{FA82CB83-949F-4279-A6AA-0298A4C51098}">
      <dsp:nvSpPr>
        <dsp:cNvPr id="0" name=""/>
        <dsp:cNvSpPr/>
      </dsp:nvSpPr>
      <dsp:spPr>
        <a:xfrm>
          <a:off x="1729222" y="497119"/>
          <a:ext cx="3958378" cy="3958378"/>
        </a:xfrm>
        <a:custGeom>
          <a:avLst/>
          <a:gdLst/>
          <a:ahLst/>
          <a:cxnLst/>
          <a:rect l="0" t="0" r="0" b="0"/>
          <a:pathLst>
            <a:path>
              <a:moveTo>
                <a:pt x="3955673" y="1875744"/>
              </a:moveTo>
              <a:arcTo wR="1979189" hR="1979189" stAng="21420240" swAng="219553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F68822-91DD-45DA-9159-5060EA0BCAC6}">
      <dsp:nvSpPr>
        <dsp:cNvPr id="0" name=""/>
        <dsp:cNvSpPr/>
      </dsp:nvSpPr>
      <dsp:spPr>
        <a:xfrm>
          <a:off x="4109425" y="3581995"/>
          <a:ext cx="1524649" cy="9910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Подбор методов исследования</a:t>
          </a:r>
          <a:endParaRPr lang="ru-RU" sz="1500" kern="1200" dirty="0"/>
        </a:p>
      </dsp:txBody>
      <dsp:txXfrm>
        <a:off x="4109425" y="3581995"/>
        <a:ext cx="1524649" cy="991022"/>
      </dsp:txXfrm>
    </dsp:sp>
    <dsp:sp modelId="{D19C77BB-544D-4E15-AFC0-552F97C65A56}">
      <dsp:nvSpPr>
        <dsp:cNvPr id="0" name=""/>
        <dsp:cNvSpPr/>
      </dsp:nvSpPr>
      <dsp:spPr>
        <a:xfrm>
          <a:off x="1729222" y="497119"/>
          <a:ext cx="3958378" cy="3958378"/>
        </a:xfrm>
        <a:custGeom>
          <a:avLst/>
          <a:gdLst/>
          <a:ahLst/>
          <a:cxnLst/>
          <a:rect l="0" t="0" r="0" b="0"/>
          <a:pathLst>
            <a:path>
              <a:moveTo>
                <a:pt x="2372345" y="3918936"/>
              </a:moveTo>
              <a:arcTo wR="1979189" hR="1979189" stAng="4712536" swAng="137492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C81373-448D-49DB-AB5C-FF02FFEED39F}">
      <dsp:nvSpPr>
        <dsp:cNvPr id="0" name=""/>
        <dsp:cNvSpPr/>
      </dsp:nvSpPr>
      <dsp:spPr>
        <a:xfrm>
          <a:off x="1782748" y="3581995"/>
          <a:ext cx="1524649" cy="9910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Сбор собственного материала</a:t>
          </a:r>
          <a:endParaRPr lang="ru-RU" sz="1500" kern="1200" dirty="0"/>
        </a:p>
      </dsp:txBody>
      <dsp:txXfrm>
        <a:off x="1782748" y="3581995"/>
        <a:ext cx="1524649" cy="991022"/>
      </dsp:txXfrm>
    </dsp:sp>
    <dsp:sp modelId="{A3786112-8BB2-42AD-A966-CEBFF0BA21E5}">
      <dsp:nvSpPr>
        <dsp:cNvPr id="0" name=""/>
        <dsp:cNvSpPr/>
      </dsp:nvSpPr>
      <dsp:spPr>
        <a:xfrm>
          <a:off x="1729222" y="497119"/>
          <a:ext cx="3958378" cy="3958378"/>
        </a:xfrm>
        <a:custGeom>
          <a:avLst/>
          <a:gdLst/>
          <a:ahLst/>
          <a:cxnLst/>
          <a:rect l="0" t="0" r="0" b="0"/>
          <a:pathLst>
            <a:path>
              <a:moveTo>
                <a:pt x="330608" y="3074347"/>
              </a:moveTo>
              <a:arcTo wR="1979189" hR="1979189" stAng="8784226" swAng="219553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8C393A-8ED7-4792-9AA9-C48B5277CFE4}">
      <dsp:nvSpPr>
        <dsp:cNvPr id="0" name=""/>
        <dsp:cNvSpPr/>
      </dsp:nvSpPr>
      <dsp:spPr>
        <a:xfrm>
          <a:off x="1063766" y="1369194"/>
          <a:ext cx="1524649" cy="9910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Анализ и обобщение полученной информации</a:t>
          </a:r>
          <a:endParaRPr lang="ru-RU" sz="1500" kern="1200" dirty="0"/>
        </a:p>
      </dsp:txBody>
      <dsp:txXfrm>
        <a:off x="1063766" y="1369194"/>
        <a:ext cx="1524649" cy="991022"/>
      </dsp:txXfrm>
    </dsp:sp>
    <dsp:sp modelId="{65FEF50E-AF5C-434C-A3E4-8A13E161A372}">
      <dsp:nvSpPr>
        <dsp:cNvPr id="0" name=""/>
        <dsp:cNvSpPr/>
      </dsp:nvSpPr>
      <dsp:spPr>
        <a:xfrm>
          <a:off x="1729222" y="497119"/>
          <a:ext cx="3958378" cy="3958378"/>
        </a:xfrm>
        <a:custGeom>
          <a:avLst/>
          <a:gdLst/>
          <a:ahLst/>
          <a:cxnLst/>
          <a:rect l="0" t="0" r="0" b="0"/>
          <a:pathLst>
            <a:path>
              <a:moveTo>
                <a:pt x="344991" y="862682"/>
              </a:moveTo>
              <a:arcTo wR="1979189" hR="1979189" stAng="12860485" swAng="196053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0664A6-8BDB-40D6-9E70-0028C76F4E2E}">
      <dsp:nvSpPr>
        <dsp:cNvPr id="0" name=""/>
        <dsp:cNvSpPr/>
      </dsp:nvSpPr>
      <dsp:spPr>
        <a:xfrm>
          <a:off x="0" y="3751069"/>
          <a:ext cx="7776864" cy="12453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Роль учителя</a:t>
          </a:r>
          <a:endParaRPr lang="ru-RU" sz="20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0" y="3751069"/>
        <a:ext cx="7776864" cy="672501"/>
      </dsp:txXfrm>
    </dsp:sp>
    <dsp:sp modelId="{0319FF1B-DC41-44FE-919C-66C16000005D}">
      <dsp:nvSpPr>
        <dsp:cNvPr id="0" name=""/>
        <dsp:cNvSpPr/>
      </dsp:nvSpPr>
      <dsp:spPr>
        <a:xfrm>
          <a:off x="0" y="4441890"/>
          <a:ext cx="7776864" cy="5728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- помощь ребенку в принятии и выполнении принятого им решения </a:t>
          </a:r>
          <a:endParaRPr lang="ru-RU" sz="2000" b="0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0" y="4441890"/>
        <a:ext cx="7776864" cy="572871"/>
      </dsp:txXfrm>
    </dsp:sp>
    <dsp:sp modelId="{80E3C3A5-D575-4507-9789-23891ABE4A50}">
      <dsp:nvSpPr>
        <dsp:cNvPr id="0" name=""/>
        <dsp:cNvSpPr/>
      </dsp:nvSpPr>
      <dsp:spPr>
        <a:xfrm rot="10800000">
          <a:off x="0" y="1897593"/>
          <a:ext cx="7776864" cy="191538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Роль учащихся</a:t>
          </a:r>
          <a:endParaRPr lang="ru-RU" sz="20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0" y="1897593"/>
        <a:ext cx="7776864" cy="672299"/>
      </dsp:txXfrm>
    </dsp:sp>
    <dsp:sp modelId="{C38DAB81-084D-4F23-B334-F1B8EA540EA6}">
      <dsp:nvSpPr>
        <dsp:cNvPr id="0" name=""/>
        <dsp:cNvSpPr/>
      </dsp:nvSpPr>
      <dsp:spPr>
        <a:xfrm>
          <a:off x="0" y="2569893"/>
          <a:ext cx="7776864" cy="5726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-активные участники процесса </a:t>
          </a:r>
          <a:r>
            <a:rPr lang="ru-RU" sz="20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добывания нового </a:t>
          </a:r>
          <a:r>
            <a:rPr lang="ru-RU" sz="20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материала</a:t>
          </a:r>
          <a:endParaRPr lang="ru-RU" sz="2000" b="0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0" y="2569893"/>
        <a:ext cx="7776864" cy="572699"/>
      </dsp:txXfrm>
    </dsp:sp>
    <dsp:sp modelId="{AE89B544-A9E4-4589-9E6B-36EA8CD475C8}">
      <dsp:nvSpPr>
        <dsp:cNvPr id="0" name=""/>
        <dsp:cNvSpPr/>
      </dsp:nvSpPr>
      <dsp:spPr>
        <a:xfrm rot="10800000">
          <a:off x="0" y="9"/>
          <a:ext cx="7776864" cy="1915383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Задача </a:t>
          </a:r>
          <a:r>
            <a:rPr lang="ru-RU" sz="20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учителя </a:t>
          </a:r>
          <a:endParaRPr lang="ru-RU" sz="20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0" y="9"/>
        <a:ext cx="7776864" cy="672299"/>
      </dsp:txXfrm>
    </dsp:sp>
    <dsp:sp modelId="{D744C00C-1912-4FE7-8189-31B0C18A2A67}">
      <dsp:nvSpPr>
        <dsp:cNvPr id="0" name=""/>
        <dsp:cNvSpPr/>
      </dsp:nvSpPr>
      <dsp:spPr>
        <a:xfrm>
          <a:off x="0" y="673190"/>
          <a:ext cx="3888432" cy="5726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– </a:t>
          </a:r>
          <a:r>
            <a:rPr lang="ru-RU" sz="20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научить детей </a:t>
          </a:r>
          <a:r>
            <a:rPr lang="ru-RU" sz="20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учиться </a:t>
          </a:r>
          <a:endParaRPr lang="ru-RU" sz="2000" b="0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0" y="673190"/>
        <a:ext cx="3888432" cy="572699"/>
      </dsp:txXfrm>
    </dsp:sp>
    <dsp:sp modelId="{1124A7FE-6BEF-4669-BF0E-E3A1B074E4CA}">
      <dsp:nvSpPr>
        <dsp:cNvPr id="0" name=""/>
        <dsp:cNvSpPr/>
      </dsp:nvSpPr>
      <dsp:spPr>
        <a:xfrm>
          <a:off x="3888432" y="673190"/>
          <a:ext cx="3888432" cy="5726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и совершенствоваться </a:t>
          </a:r>
          <a:endParaRPr lang="ru-RU" sz="2000" b="0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888432" y="673190"/>
        <a:ext cx="3888432" cy="57269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2A24E5-E9B3-429C-B192-7DD32133A247}">
      <dsp:nvSpPr>
        <dsp:cNvPr id="0" name=""/>
        <dsp:cNvSpPr/>
      </dsp:nvSpPr>
      <dsp:spPr>
        <a:xfrm>
          <a:off x="1380" y="1577279"/>
          <a:ext cx="1829769" cy="18297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Урочная деятельность</a:t>
          </a:r>
          <a:endParaRPr lang="ru-RU" sz="1500" kern="1200" dirty="0"/>
        </a:p>
      </dsp:txBody>
      <dsp:txXfrm>
        <a:off x="1380" y="1577279"/>
        <a:ext cx="1829769" cy="1829769"/>
      </dsp:txXfrm>
    </dsp:sp>
    <dsp:sp modelId="{7F9327CD-2850-42EB-9ADC-5F8F1CDABAE8}">
      <dsp:nvSpPr>
        <dsp:cNvPr id="0" name=""/>
        <dsp:cNvSpPr/>
      </dsp:nvSpPr>
      <dsp:spPr>
        <a:xfrm>
          <a:off x="1979727" y="1961530"/>
          <a:ext cx="1061266" cy="1061266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1979727" y="1961530"/>
        <a:ext cx="1061266" cy="1061266"/>
      </dsp:txXfrm>
    </dsp:sp>
    <dsp:sp modelId="{3EE36EF1-22FB-432C-BE5D-1A25BE2761CC}">
      <dsp:nvSpPr>
        <dsp:cNvPr id="0" name=""/>
        <dsp:cNvSpPr/>
      </dsp:nvSpPr>
      <dsp:spPr>
        <a:xfrm>
          <a:off x="3189571" y="1577279"/>
          <a:ext cx="1829769" cy="18297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Внеурочная деятельность</a:t>
          </a:r>
          <a:endParaRPr lang="ru-RU" sz="1500" kern="1200" dirty="0"/>
        </a:p>
      </dsp:txBody>
      <dsp:txXfrm>
        <a:off x="3189571" y="1577279"/>
        <a:ext cx="1829769" cy="1829769"/>
      </dsp:txXfrm>
    </dsp:sp>
    <dsp:sp modelId="{2A80ACD2-5A19-4624-94B2-CBDEEB0DE21C}">
      <dsp:nvSpPr>
        <dsp:cNvPr id="0" name=""/>
        <dsp:cNvSpPr/>
      </dsp:nvSpPr>
      <dsp:spPr>
        <a:xfrm>
          <a:off x="5167918" y="1961530"/>
          <a:ext cx="1061266" cy="1061266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5167918" y="1961530"/>
        <a:ext cx="1061266" cy="1061266"/>
      </dsp:txXfrm>
    </dsp:sp>
    <dsp:sp modelId="{88964933-B5C1-4BDE-B9C2-99B4545E9189}">
      <dsp:nvSpPr>
        <dsp:cNvPr id="0" name=""/>
        <dsp:cNvSpPr/>
      </dsp:nvSpPr>
      <dsp:spPr>
        <a:xfrm>
          <a:off x="6377761" y="1577279"/>
          <a:ext cx="1829769" cy="18297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Проектная деятельность</a:t>
          </a:r>
          <a:endParaRPr lang="ru-RU" sz="1500" kern="1200" dirty="0"/>
        </a:p>
      </dsp:txBody>
      <dsp:txXfrm>
        <a:off x="6377761" y="1577279"/>
        <a:ext cx="1829769" cy="18297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672B718-97D0-496C-A290-339ABB65D8A4}" type="datetimeFigureOut">
              <a:rPr lang="ru-RU" smtClean="0"/>
              <a:t>04.05.2013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9390C786-A18B-444D-98DB-3660EC41AD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B718-97D0-496C-A290-339ABB65D8A4}" type="datetimeFigureOut">
              <a:rPr lang="ru-RU" smtClean="0"/>
              <a:t>04.05.2013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0C786-A18B-444D-98DB-3660EC41AD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B718-97D0-496C-A290-339ABB65D8A4}" type="datetimeFigureOut">
              <a:rPr lang="ru-RU" smtClean="0"/>
              <a:t>04.05.2013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0C786-A18B-444D-98DB-3660EC41AD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B718-97D0-496C-A290-339ABB65D8A4}" type="datetimeFigureOut">
              <a:rPr lang="ru-RU" smtClean="0"/>
              <a:t>04.05.2013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0C786-A18B-444D-98DB-3660EC41AD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B718-97D0-496C-A290-339ABB65D8A4}" type="datetimeFigureOut">
              <a:rPr lang="ru-RU" smtClean="0"/>
              <a:t>04.05.2013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0C786-A18B-444D-98DB-3660EC41AD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B718-97D0-496C-A290-339ABB65D8A4}" type="datetimeFigureOut">
              <a:rPr lang="ru-RU" smtClean="0"/>
              <a:t>04.05.2013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0C786-A18B-444D-98DB-3660EC41AD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672B718-97D0-496C-A290-339ABB65D8A4}" type="datetimeFigureOut">
              <a:rPr lang="ru-RU" smtClean="0"/>
              <a:t>04.05.2013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390C786-A18B-444D-98DB-3660EC41AD9B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672B718-97D0-496C-A290-339ABB65D8A4}" type="datetimeFigureOut">
              <a:rPr lang="ru-RU" smtClean="0"/>
              <a:t>04.05.2013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390C786-A18B-444D-98DB-3660EC41AD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B718-97D0-496C-A290-339ABB65D8A4}" type="datetimeFigureOut">
              <a:rPr lang="ru-RU" smtClean="0"/>
              <a:t>04.05.2013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0C786-A18B-444D-98DB-3660EC41AD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B718-97D0-496C-A290-339ABB65D8A4}" type="datetimeFigureOut">
              <a:rPr lang="ru-RU" smtClean="0"/>
              <a:t>04.05.2013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0C786-A18B-444D-98DB-3660EC41AD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2B718-97D0-496C-A290-339ABB65D8A4}" type="datetimeFigureOut">
              <a:rPr lang="ru-RU" smtClean="0"/>
              <a:t>04.05.2013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0C786-A18B-444D-98DB-3660EC41AD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672B718-97D0-496C-A290-339ABB65D8A4}" type="datetimeFigureOut">
              <a:rPr lang="ru-RU" smtClean="0"/>
              <a:t>04.05.2013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9390C786-A18B-444D-98DB-3660EC41AD9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908720"/>
            <a:ext cx="889248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Научно - исследовательские проекты школьников: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путь к успеху.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026" name="Picture 2" descr="C:\Users\1\Desktop\записать на диск брехов\Брехов Георгий Дмитриевич СОШ №18 г.Сочи, 3 В класс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44208" y="2132856"/>
            <a:ext cx="2459002" cy="4518720"/>
          </a:xfrm>
          <a:prstGeom prst="rect">
            <a:avLst/>
          </a:prstGeom>
          <a:noFill/>
        </p:spPr>
      </p:pic>
      <p:pic>
        <p:nvPicPr>
          <p:cNvPr id="1028" name="Picture 4" descr="http://nsportal.ru/sites/default/files/styles/media_gallery_large/public/getimage_10_3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55776" y="4244611"/>
            <a:ext cx="3672408" cy="2436030"/>
          </a:xfrm>
          <a:prstGeom prst="rect">
            <a:avLst/>
          </a:prstGeom>
          <a:noFill/>
        </p:spPr>
      </p:pic>
      <p:pic>
        <p:nvPicPr>
          <p:cNvPr id="1029" name="Picture 5" descr="C:\Users\1\Desktop\гоша брехов  созвездие талантов\DSC_946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99592" y="2420888"/>
            <a:ext cx="2964861" cy="1764088"/>
          </a:xfrm>
          <a:prstGeom prst="rect">
            <a:avLst/>
          </a:prstGeom>
          <a:noFill/>
        </p:spPr>
      </p:pic>
      <p:pic>
        <p:nvPicPr>
          <p:cNvPr id="1030" name="Picture 6" descr="C:\Users\1\Desktop\гоша брехов  созвездие талантов\DSC_946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99592" y="4437112"/>
            <a:ext cx="1487079" cy="22014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67544" y="908720"/>
            <a:ext cx="8229600" cy="2592288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dirty="0" smtClean="0"/>
              <a:t>    Учителю необходимо помнить о психологических особенностях детей. </a:t>
            </a:r>
            <a:r>
              <a:rPr lang="ru-RU" sz="2000" dirty="0" smtClean="0"/>
              <a:t>Обучение исследовательским умениям должно осуществляться на доступном для детского восприятия уровне, само исследование быть посильным, интересным и полезным.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Очень важно –</a:t>
            </a:r>
            <a:r>
              <a:rPr lang="ru-RU" sz="2000" dirty="0" smtClean="0"/>
              <a:t> </a:t>
            </a:r>
            <a:r>
              <a:rPr lang="ru-RU" sz="2000" b="1" i="1" dirty="0" smtClean="0"/>
              <a:t>помогать детям проявлять и развивать их личную</a:t>
            </a:r>
            <a:r>
              <a:rPr lang="ru-RU" sz="2000" dirty="0" smtClean="0"/>
              <a:t> </a:t>
            </a:r>
            <a:r>
              <a:rPr lang="ru-RU" sz="2000" b="1" i="1" dirty="0" smtClean="0"/>
              <a:t>заинтересованность в </a:t>
            </a:r>
            <a:r>
              <a:rPr lang="ru-RU" sz="2000" b="1" i="1" dirty="0" smtClean="0"/>
              <a:t>приобретении знаний</a:t>
            </a:r>
            <a:r>
              <a:rPr lang="ru-RU" sz="2000" i="1" dirty="0" smtClean="0"/>
              <a:t>.</a:t>
            </a:r>
            <a:r>
              <a:rPr lang="ru-RU" sz="2000" dirty="0" smtClean="0"/>
              <a:t> </a:t>
            </a:r>
          </a:p>
          <a:p>
            <a:pPr algn="just"/>
            <a:endParaRPr lang="ru-RU" sz="2000" dirty="0"/>
          </a:p>
        </p:txBody>
      </p:sp>
      <p:pic>
        <p:nvPicPr>
          <p:cNvPr id="3074" name="Picture 2" descr="http://ia119.odnoklassniki.ru/getImage?photoId=413451851423&amp;photoType=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39952" y="3622522"/>
            <a:ext cx="4608512" cy="3053140"/>
          </a:xfrm>
          <a:prstGeom prst="rect">
            <a:avLst/>
          </a:prstGeom>
          <a:noFill/>
        </p:spPr>
      </p:pic>
      <p:pic>
        <p:nvPicPr>
          <p:cNvPr id="3076" name="Picture 4" descr="http://ia119.odnoklassniki.ru/getImage?photoId=455370777247&amp;photoType=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4293096"/>
            <a:ext cx="3491880" cy="23133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980728"/>
            <a:ext cx="8748464" cy="432435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Проблема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проекта, обеспечивающая мотивацию включения школьников в самостоятельную работу, должна быть в области познавательных интересов учащихся и находиться в зоне их ближайшего развития.</a:t>
            </a:r>
            <a:b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Длительность выполнения проекта в режиме </a:t>
            </a:r>
            <a:r>
              <a:rPr lang="ru-RU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урочно-внеурочных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заданий целесообразно ограничить одним уроком (в 1 классе), одной-двумя неделями (во 2 классе) и постепенно переходить к долгосрочным проектам, рассчитанным на месяц, четверть, полугодие.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ia119.odnoklassniki.ru/getImage?photoId=477369503647&amp;photoType=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228184" y="3263417"/>
            <a:ext cx="2232248" cy="3369431"/>
          </a:xfrm>
          <a:prstGeom prst="rect">
            <a:avLst/>
          </a:prstGeom>
          <a:noFill/>
        </p:spPr>
      </p:pic>
      <p:pic>
        <p:nvPicPr>
          <p:cNvPr id="2052" name="Picture 4" descr="http://ia119.odnoklassniki.ru/getImage?photoId=405178852767&amp;photoType=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47664" y="3645024"/>
            <a:ext cx="4536504" cy="30054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1\Desktop\пнпо конкурс\дипломы\дипломы\диплом уконин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1844824"/>
            <a:ext cx="2088232" cy="3024336"/>
          </a:xfrm>
          <a:prstGeom prst="rect">
            <a:avLst/>
          </a:prstGeom>
          <a:noFill/>
          <a:ln w="3175" cmpd="sng">
            <a:solidFill>
              <a:schemeClr val="tx1"/>
            </a:solidFill>
            <a:miter lim="800000"/>
            <a:headEnd/>
            <a:tailEnd/>
          </a:ln>
          <a:effectLst>
            <a:outerShdw blurRad="127000" dist="50800" dir="2700000" algn="ctr" rotWithShape="0">
              <a:schemeClr val="accent1">
                <a:lumMod val="50000"/>
                <a:alpha val="70000"/>
              </a:schemeClr>
            </a:outerShdw>
          </a:effectLst>
        </p:spPr>
      </p:pic>
      <p:pic>
        <p:nvPicPr>
          <p:cNvPr id="3" name="Рисунок 2" descr="C:\Users\1\Desktop\пнпо конкурс\дипломы\дипломы\диплом брехо в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56176" y="1844824"/>
            <a:ext cx="2304256" cy="3053720"/>
          </a:xfrm>
          <a:prstGeom prst="rect">
            <a:avLst/>
          </a:prstGeom>
          <a:noFill/>
          <a:ln w="3175" cmpd="sng">
            <a:solidFill>
              <a:schemeClr val="tx1"/>
            </a:solidFill>
            <a:miter lim="800000"/>
            <a:headEnd/>
            <a:tailEnd/>
          </a:ln>
          <a:effectLst>
            <a:outerShdw blurRad="127000" dist="50800" dir="2700000" algn="ctr" rotWithShape="0">
              <a:schemeClr val="accent1">
                <a:lumMod val="50000"/>
                <a:alpha val="70000"/>
              </a:schemeClr>
            </a:outerShdw>
          </a:effectLst>
        </p:spPr>
      </p:pic>
      <p:pic>
        <p:nvPicPr>
          <p:cNvPr id="2049" name="Picture 1" descr="C:\Users\1\Desktop\пнпо конкурс\дипломы\дипломы\исследователь 2013 1 место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19872" y="1772816"/>
            <a:ext cx="2325626" cy="3197736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  <a:effectLst>
            <a:outerShdw blurRad="127000" dist="50800" dir="2700000" algn="ctr" rotWithShape="0">
              <a:schemeClr val="accent1">
                <a:lumMod val="50000"/>
                <a:alpha val="70000"/>
              </a:schemeClr>
            </a:outerShdw>
          </a:effectLst>
        </p:spPr>
      </p:pic>
      <p:pic>
        <p:nvPicPr>
          <p:cNvPr id="5" name="Рисунок 4" descr="C:\Users\1\Desktop\пнпо конкурс\дипломы\дипломы\исследователь 2013 1 место.jpeg васиельва.jpe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08104" y="4293096"/>
            <a:ext cx="1296556" cy="2094624"/>
          </a:xfrm>
          <a:prstGeom prst="rect">
            <a:avLst/>
          </a:prstGeom>
          <a:noFill/>
          <a:ln w="3175" cmpd="sng">
            <a:solidFill>
              <a:schemeClr val="tx1"/>
            </a:solidFill>
            <a:miter lim="800000"/>
            <a:headEnd/>
            <a:tailEnd/>
          </a:ln>
          <a:effectLst>
            <a:outerShdw blurRad="127000" dist="50800" dir="2700000" algn="ctr" rotWithShape="0">
              <a:schemeClr val="accent1">
                <a:lumMod val="50000"/>
                <a:alpha val="70000"/>
              </a:schemeClr>
            </a:outerShdw>
          </a:effectLst>
        </p:spPr>
      </p:pic>
      <p:pic>
        <p:nvPicPr>
          <p:cNvPr id="6" name="Рисунок 5" descr="C:\Users\1\Desktop\пнпо конкурс\дипломы\дипломы\диплом васильева.jpg"/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851920" y="4365104"/>
            <a:ext cx="1368564" cy="2016224"/>
          </a:xfrm>
          <a:prstGeom prst="rect">
            <a:avLst/>
          </a:prstGeom>
          <a:noFill/>
          <a:ln w="3175" cmpd="sng">
            <a:solidFill>
              <a:schemeClr val="tx1"/>
            </a:solidFill>
            <a:miter lim="800000"/>
            <a:headEnd/>
            <a:tailEnd/>
          </a:ln>
          <a:effectLst>
            <a:outerShdw blurRad="127000" dist="50800" dir="2700000" algn="ctr" rotWithShape="0">
              <a:schemeClr val="accent1">
                <a:lumMod val="50000"/>
                <a:alpha val="70000"/>
              </a:schemeClr>
            </a:outerShdw>
          </a:effectLst>
        </p:spPr>
      </p:pic>
      <p:pic>
        <p:nvPicPr>
          <p:cNvPr id="7" name="Рисунок 6" descr="C:\Users\1\Desktop\пнпо конкурс\дипломы\дипломы\lllllllll.jpe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23728" y="4365104"/>
            <a:ext cx="1367740" cy="2052438"/>
          </a:xfrm>
          <a:prstGeom prst="rect">
            <a:avLst/>
          </a:prstGeom>
          <a:noFill/>
          <a:ln w="3175" cmpd="sng">
            <a:solidFill>
              <a:schemeClr val="tx1"/>
            </a:solidFill>
            <a:miter lim="800000"/>
            <a:headEnd/>
            <a:tailEnd/>
          </a:ln>
          <a:effectLst>
            <a:outerShdw blurRad="127000" dist="50800" dir="2700000" algn="ctr" rotWithShape="0">
              <a:schemeClr val="accent1">
                <a:lumMod val="50000"/>
                <a:alpha val="70000"/>
              </a:schemeClr>
            </a:outerShdw>
          </a:effectLst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259632" y="692696"/>
            <a:ext cx="705678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Региональный конкурс исследовательских работ и творческих проектов дошкольников и младших школьников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«Я - исследователь»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8" descr="http://nsportal.ru/sites/default/files/styles/media_gallery_large/public/getimage_11_40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971600" y="5013176"/>
            <a:ext cx="906401" cy="1368152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  <a:effectLst>
            <a:outerShdw blurRad="127000" dist="50800" dir="2700000" algn="ctr" rotWithShape="0">
              <a:schemeClr val="accent1">
                <a:lumMod val="50000"/>
                <a:alpha val="70000"/>
              </a:schemeClr>
            </a:outerShdw>
          </a:effectLst>
        </p:spPr>
      </p:pic>
      <p:pic>
        <p:nvPicPr>
          <p:cNvPr id="13" name="Picture 6" descr="Открыть изображение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092280" y="5157192"/>
            <a:ext cx="1296144" cy="1201046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  <a:effectLst>
            <a:outerShdw blurRad="127000" dist="50800" dir="2700000" algn="ctr" rotWithShape="0">
              <a:schemeClr val="accent1">
                <a:lumMod val="50000"/>
                <a:alpha val="70000"/>
              </a:scheme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692696"/>
            <a:ext cx="8892480" cy="432435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Помните, что задача родителей – не выполнить работу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дать совет, помочь найти необходимую информацию, проявить заинтересованность </a:t>
            </a:r>
          </a:p>
          <a:p>
            <a:pPr>
              <a:buNone/>
            </a:pPr>
            <a:endPara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С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этой целью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необходимо на собраниях рассказать родителям о сути  метода проектов, его значимости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развития личности детей;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рассказать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 основных этапах проектной деятельности и формах возможного участия родителей в ней.</a:t>
            </a:r>
            <a:b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Таким образом, проектная деятельность учащихся начальных классов необходима и возможна. Метод творческих проектов наряду с другими активными методами обучения является основой для организации научно-исследовательской деятельности младших школьников. </a:t>
            </a: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 descr="http://ia119.odnoklassniki.ru/getImage?photoId=477369439391&amp;photoType=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76056" y="4221088"/>
            <a:ext cx="3600400" cy="23852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1\Desktop\гоша брехов  созвездие талантов\DSC_946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55576" y="1340768"/>
            <a:ext cx="5256584" cy="312765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39752" y="90872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Наша гордость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Users\1\Desktop\гоша брехов  созвездие талантов\диплом гоша москва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016" y="4049688"/>
            <a:ext cx="3861429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645024"/>
            <a:ext cx="80648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Учебная исследовательская деятельность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это специально организованная, познавательная творческая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деятельность учащихся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по своей структуре соответствующая научной деятельности, характеризующаяся целенаправленностью, активностью, предметностью,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мотивированностью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сознательностью,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результатом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которой является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познавательных мотивов, исследовательских умений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субъективно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новых для учащихся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знаний или способов деятельности (Семенова Н.А.Исследовательская деятельность учащихся. \\ Начальная школа.№2.2007.- с.45).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052736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проектной и исследовательской деятельности обучающихся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требует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грамотного научно-обоснованного подхода и 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решения целого 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комплекса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0" y="2132856"/>
            <a:ext cx="8625136" cy="201622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Задачи могут решаться в любом образовательном учреждении при наличии инициативного педагога, которому потребуется определённый уровень научно-методической подготовки, владение технологией проектирования и исследовательским методом.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esktop\методвы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404664"/>
            <a:ext cx="7848872" cy="6028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692696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Исследовательская деятельность обучающихся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— деятельность учащихся, связанная с решением учащимися творческой, исследовательской задачи с заранее неизвестным решением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предполагающая наличие основных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этапов: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755576" y="2060848"/>
          <a:ext cx="7416824" cy="464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827584" y="764704"/>
          <a:ext cx="7776864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467544" y="6453336"/>
            <a:ext cx="8352928" cy="404664"/>
          </a:xfrm>
        </p:spPr>
        <p:txBody>
          <a:bodyPr/>
          <a:lstStyle/>
          <a:p>
            <a:pPr algn="ctr"/>
            <a:endParaRPr lang="ru-RU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908720"/>
            <a:ext cx="8964488" cy="432435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b="1" dirty="0" smtClean="0"/>
              <a:t>   Проектная </a:t>
            </a:r>
            <a:r>
              <a:rPr lang="ru-RU" sz="2000" b="1" dirty="0" smtClean="0"/>
              <a:t>деятельность обучающихся</a:t>
            </a:r>
            <a:r>
              <a:rPr lang="ru-RU" sz="2000" dirty="0" smtClean="0"/>
              <a:t> — </a:t>
            </a:r>
            <a:r>
              <a:rPr lang="ru-RU" sz="2000" b="1" dirty="0" smtClean="0"/>
              <a:t>совместная</a:t>
            </a:r>
            <a:r>
              <a:rPr lang="ru-RU" sz="2000" dirty="0" smtClean="0"/>
              <a:t> учебно-познавательная, творческая или игровая деятельность учащихся, имеющая </a:t>
            </a:r>
            <a:r>
              <a:rPr lang="ru-RU" sz="2000" b="1" dirty="0" smtClean="0"/>
              <a:t>общую цель</a:t>
            </a:r>
            <a:r>
              <a:rPr lang="ru-RU" sz="2000" dirty="0" smtClean="0"/>
              <a:t>, </a:t>
            </a:r>
            <a:r>
              <a:rPr lang="ru-RU" sz="2000" b="1" dirty="0" smtClean="0"/>
              <a:t>согласованные методы</a:t>
            </a:r>
            <a:r>
              <a:rPr lang="ru-RU" sz="2000" dirty="0" smtClean="0"/>
              <a:t>, </a:t>
            </a:r>
            <a:r>
              <a:rPr lang="ru-RU" sz="2000" b="1" dirty="0" smtClean="0"/>
              <a:t>способы деятельности</a:t>
            </a:r>
            <a:r>
              <a:rPr lang="ru-RU" sz="2000" dirty="0" smtClean="0"/>
              <a:t>, направленная на </a:t>
            </a:r>
            <a:r>
              <a:rPr lang="ru-RU" sz="2000" b="1" dirty="0" smtClean="0"/>
              <a:t>достижение общего результата </a:t>
            </a:r>
            <a:r>
              <a:rPr lang="ru-RU" sz="2000" dirty="0" smtClean="0"/>
              <a:t>деятельности. </a:t>
            </a:r>
            <a:endParaRPr lang="ru-RU" sz="2000" dirty="0" smtClean="0"/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r>
              <a:rPr lang="ru-RU" sz="2000" b="1" dirty="0" smtClean="0"/>
              <a:t>     Условия </a:t>
            </a:r>
            <a:r>
              <a:rPr lang="ru-RU" sz="2000" b="1" dirty="0" smtClean="0"/>
              <a:t>проектной </a:t>
            </a:r>
            <a:r>
              <a:rPr lang="ru-RU" sz="2000" b="1" dirty="0" smtClean="0"/>
              <a:t>деятельности: </a:t>
            </a:r>
          </a:p>
          <a:p>
            <a:pPr algn="just">
              <a:buNone/>
            </a:pPr>
            <a:r>
              <a:rPr lang="ru-RU" sz="2000" dirty="0" smtClean="0"/>
              <a:t>-</a:t>
            </a:r>
            <a:r>
              <a:rPr lang="ru-RU" sz="2000" dirty="0" smtClean="0"/>
              <a:t> наличие </a:t>
            </a:r>
            <a:r>
              <a:rPr lang="ru-RU" sz="2000" b="1" dirty="0" smtClean="0"/>
              <a:t>заранее выработанных представлений </a:t>
            </a:r>
            <a:r>
              <a:rPr lang="ru-RU" sz="2000" dirty="0" smtClean="0"/>
              <a:t>о </a:t>
            </a:r>
            <a:r>
              <a:rPr lang="ru-RU" sz="2000" b="1" dirty="0" smtClean="0"/>
              <a:t>конечном</a:t>
            </a:r>
            <a:r>
              <a:rPr lang="ru-RU" sz="2000" dirty="0" smtClean="0"/>
              <a:t> продукте </a:t>
            </a:r>
            <a:r>
              <a:rPr lang="ru-RU" sz="2000" dirty="0" smtClean="0"/>
              <a:t>деятельности</a:t>
            </a:r>
          </a:p>
          <a:p>
            <a:pPr algn="just">
              <a:buFontTx/>
              <a:buChar char="-"/>
            </a:pPr>
            <a:r>
              <a:rPr lang="ru-RU" sz="2000" b="1" dirty="0" smtClean="0"/>
              <a:t>наличие этапов</a:t>
            </a:r>
            <a:r>
              <a:rPr lang="ru-RU" sz="2000" dirty="0" smtClean="0"/>
              <a:t> </a:t>
            </a:r>
            <a:r>
              <a:rPr lang="ru-RU" sz="2000" dirty="0" smtClean="0"/>
              <a:t>проектирования (выработка концепции, определение целей и задач проекта, доступных и оптимальных ресурсов деятельности, создание плана, программ и организация деятельности по реализации проекта) </a:t>
            </a:r>
            <a:endParaRPr lang="ru-RU" sz="2000" dirty="0" smtClean="0"/>
          </a:p>
          <a:p>
            <a:pPr algn="just">
              <a:buFontTx/>
              <a:buChar char="-"/>
            </a:pPr>
            <a:r>
              <a:rPr lang="ru-RU" sz="2000" dirty="0" smtClean="0"/>
              <a:t>наличие представлений о </a:t>
            </a:r>
            <a:r>
              <a:rPr lang="ru-RU" sz="2000" b="1" dirty="0" smtClean="0"/>
              <a:t>реализации</a:t>
            </a:r>
            <a:r>
              <a:rPr lang="ru-RU" sz="2000" dirty="0" smtClean="0"/>
              <a:t> </a:t>
            </a:r>
            <a:r>
              <a:rPr lang="ru-RU" sz="2000" dirty="0" smtClean="0"/>
              <a:t>проекта, включая его осмысление и рефлексию результатов деятельности.</a:t>
            </a:r>
            <a:endParaRPr lang="ru-RU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23528" y="548680"/>
            <a:ext cx="8229600" cy="432435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Работа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развитию исследовательских умений должна проходить в классе постоянно как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урочной, так и во внеурочной деятельности.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Учитель должен использовать материал различных уроков с целью формирования умений исследовательской деятельности, постоянно использовать исследовательский метод в преподавании тем.</a:t>
            </a:r>
            <a:b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611560" y="836712"/>
          <a:ext cx="8208912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3" descr="C:\Temp\разобрать\выложить\медвежонок , закладки\DSC_9057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716016" y="4437112"/>
            <a:ext cx="3313816" cy="2194501"/>
          </a:xfrm>
          <a:prstGeom prst="rect">
            <a:avLst/>
          </a:prstGeom>
          <a:noFill/>
        </p:spPr>
      </p:pic>
      <p:pic>
        <p:nvPicPr>
          <p:cNvPr id="6" name="Picture 5" descr="C:\Users\1\Desktop\0001-001-Sinonimy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555776" y="4797152"/>
            <a:ext cx="1742001" cy="1808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620688"/>
            <a:ext cx="84249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При </a:t>
            </a:r>
            <a:r>
              <a:rPr lang="ru-RU" dirty="0"/>
              <a:t>организации образовательного процесса на основе исследовательской деятельности на первое место встает </a:t>
            </a:r>
            <a:r>
              <a:rPr lang="ru-RU" b="1" dirty="0"/>
              <a:t>задача проектирования исследования</a:t>
            </a:r>
            <a:r>
              <a:rPr lang="ru-RU" dirty="0"/>
              <a:t>. При проектировании исследовательской деятельности учащихся в качестве основы берется модель и методология исследования, разработанная и принятая в сфере науки </a:t>
            </a:r>
            <a:r>
              <a:rPr lang="ru-RU" b="1" dirty="0"/>
              <a:t>за последние несколько столетий</a:t>
            </a:r>
            <a:r>
              <a:rPr lang="ru-RU" dirty="0"/>
              <a:t>. Эта модель характеризуется наличием нескольких стандартных этапов, присутствующих в любом научном исследовании независимо от той предметной области, в которой оно развивается. При этом развитие исследовательской деятельности учащихся нормируется выработанными научным сообществом традициями с учетом специфики учебного исследования — опыт, накопленный в научном сообществе, используется через задание системы норм деятельности.</a:t>
            </a:r>
          </a:p>
        </p:txBody>
      </p:sp>
      <p:pic>
        <p:nvPicPr>
          <p:cNvPr id="5122" name="Picture 2" descr="http://ia119.odnoklassniki.ru/getImage?photoId=405180095135&amp;photoType=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24128" y="4005064"/>
            <a:ext cx="3064793" cy="2719225"/>
          </a:xfrm>
          <a:prstGeom prst="rect">
            <a:avLst/>
          </a:prstGeom>
          <a:noFill/>
        </p:spPr>
      </p:pic>
      <p:pic>
        <p:nvPicPr>
          <p:cNvPr id="5124" name="Picture 4" descr="http://ia119.odnoklassniki.ru/getImage?photoId=455371176351&amp;photoType=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47330" y="4149080"/>
            <a:ext cx="1652443" cy="24942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692696"/>
            <a:ext cx="5184576" cy="432435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b="1" dirty="0" smtClean="0"/>
              <a:t>Задачи </a:t>
            </a:r>
            <a:r>
              <a:rPr lang="ru-RU" sz="1800" b="1" dirty="0" smtClean="0"/>
              <a:t>учителя </a:t>
            </a:r>
            <a:endParaRPr lang="ru-RU" sz="1800" b="1" dirty="0" smtClean="0"/>
          </a:p>
          <a:p>
            <a:pPr algn="just"/>
            <a:r>
              <a:rPr lang="ru-RU" sz="1800" dirty="0" smtClean="0"/>
              <a:t>Поощрять </a:t>
            </a:r>
            <a:r>
              <a:rPr lang="ru-RU" sz="1800" dirty="0" smtClean="0"/>
              <a:t>творческие проявления учащихся, стремление к творческому поиску. </a:t>
            </a:r>
            <a:endParaRPr lang="ru-RU" sz="1800" dirty="0" smtClean="0"/>
          </a:p>
          <a:p>
            <a:pPr algn="just">
              <a:buNone/>
            </a:pPr>
            <a:r>
              <a:rPr lang="ru-RU" sz="1800" dirty="0" smtClean="0"/>
              <a:t> </a:t>
            </a:r>
            <a:r>
              <a:rPr lang="ru-RU" sz="1800" dirty="0" smtClean="0"/>
              <a:t>   Важно</a:t>
            </a:r>
            <a:r>
              <a:rPr lang="ru-RU" sz="1800" dirty="0" smtClean="0"/>
              <a:t>, чтобы они не боялись допустить ошибку, воздержаться от негативных оценок. </a:t>
            </a:r>
            <a:endParaRPr lang="ru-RU" sz="1800" dirty="0" smtClean="0"/>
          </a:p>
          <a:p>
            <a:pPr algn="just"/>
            <a:r>
              <a:rPr lang="ru-RU" sz="1800" dirty="0" smtClean="0"/>
              <a:t>Не </a:t>
            </a:r>
            <a:r>
              <a:rPr lang="ru-RU" sz="1800" dirty="0" smtClean="0"/>
              <a:t>подавлять желания, порывы, творческие идеи учащихся, а поддерживать и направлять их. </a:t>
            </a:r>
            <a:endParaRPr lang="ru-RU" sz="1800" dirty="0" smtClean="0"/>
          </a:p>
          <a:p>
            <a:pPr algn="just"/>
            <a:r>
              <a:rPr lang="ru-RU" sz="1800" dirty="0" smtClean="0"/>
              <a:t>Суждения </a:t>
            </a:r>
            <a:r>
              <a:rPr lang="ru-RU" sz="1800" dirty="0" smtClean="0"/>
              <a:t>«Ты сделал неправильно» или «Ты сделал не так» блокируют желание работать, двигаться дальше. </a:t>
            </a:r>
            <a:endParaRPr lang="ru-RU" sz="1800" dirty="0" smtClean="0"/>
          </a:p>
          <a:p>
            <a:r>
              <a:rPr lang="ru-RU" sz="1800" dirty="0" smtClean="0"/>
              <a:t>Каждому </a:t>
            </a:r>
            <a:r>
              <a:rPr lang="ru-RU" sz="1800" dirty="0" smtClean="0"/>
              <a:t>ученику </a:t>
            </a:r>
            <a:r>
              <a:rPr lang="ru-RU" sz="1800" dirty="0" smtClean="0"/>
              <a:t>необходимо </a:t>
            </a:r>
            <a:r>
              <a:rPr lang="ru-RU" sz="1800" dirty="0" smtClean="0"/>
              <a:t>дать возможность ощутить свои силы, поверить в себя.</a:t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4098" name="Picture 2" descr="http://nsportal.ru/sites/default/files/styles/media_gallery_large/public/foto_5_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83112" y="620688"/>
            <a:ext cx="3093344" cy="59392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53</TotalTime>
  <Words>392</Words>
  <Application>Microsoft Office PowerPoint</Application>
  <PresentationFormat>Экран (4:3)</PresentationFormat>
  <Paragraphs>42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Городская</vt:lpstr>
      <vt:lpstr>Научно - исследовательские проекты школьников:  путь к успеху.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Научно - исследовательские проекты школьников:  путь к успеху.</dc:title>
  <dc:creator>1</dc:creator>
  <cp:lastModifiedBy>1</cp:lastModifiedBy>
  <cp:revision>2</cp:revision>
  <dcterms:created xsi:type="dcterms:W3CDTF">2013-05-04T19:28:51Z</dcterms:created>
  <dcterms:modified xsi:type="dcterms:W3CDTF">2013-05-04T20:22:03Z</dcterms:modified>
</cp:coreProperties>
</file>