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87450" y="1773238"/>
            <a:ext cx="65532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Как разрушаются камни.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Тест №12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4" name="Picture 5" descr="C:\Users\Ксюшечка\Desktop\каранда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4221163"/>
            <a:ext cx="1841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C:\Users\Ксюшечка\Desktop\каранда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1841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69269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1. Почему лёд разрушает камни?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276872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Расширяясь, он давит на стенки трещин.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Он тяжёлый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Он разъедает камни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Камни разрушаются из-за таяния льда.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C:\Users\Ксюшечка\Desktop\каранда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1841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692696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2</a:t>
            </a:r>
            <a:r>
              <a:rPr lang="ru-RU" sz="4000" b="1" dirty="0" smtClean="0">
                <a:solidFill>
                  <a:srgbClr val="C00000"/>
                </a:solidFill>
              </a:rPr>
              <a:t>. Какие растения первыми поселяются на камнях?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2276872"/>
            <a:ext cx="3528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Травы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Кусты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Лишайники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Деревья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C:\Users\Ксюшечка\Desktop\каранда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1841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692696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3.  Какая часть растения способствует разрушению камней?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924944"/>
            <a:ext cx="3528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Цветок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Листья 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Стебель 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Корень 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C:\Users\Ксюшечка\Desktop\каранда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1841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404664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4</a:t>
            </a:r>
            <a:r>
              <a:rPr lang="ru-RU" sz="4000" b="1" dirty="0" smtClean="0">
                <a:solidFill>
                  <a:srgbClr val="C00000"/>
                </a:solidFill>
              </a:rPr>
              <a:t>.  Почему из-за изменения температуры камни разрушаются?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2348880"/>
            <a:ext cx="69847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Они трескаются при повышении температуры. 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От понижения температуры происходят камнепады.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От перепада температуры они то расширяются, то сжимается.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При понижении температуры образуется лёд.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C:\Users\Ксюшечка\Desktop\каранда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1841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3568" y="76470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5.  Во что превращаются разрушенные горные породы?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2852936"/>
            <a:ext cx="59766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В песок и глину 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В почву 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В другие породы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В воду 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C:\Users\Ксюшечка\Desktop\каранда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1841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3568" y="76470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6</a:t>
            </a:r>
            <a:r>
              <a:rPr lang="ru-RU" sz="4000" b="1" dirty="0" smtClean="0">
                <a:solidFill>
                  <a:srgbClr val="C00000"/>
                </a:solidFill>
              </a:rPr>
              <a:t>.  Какие пословицы раскрывают свойства камней?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2348880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Камень не человек, а и тот рушится.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Сердце не камень.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Ласковым словом и камень растопишь.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Как камень в воду канул.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149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2013-08-08T11:51:35Z</dcterms:created>
  <dcterms:modified xsi:type="dcterms:W3CDTF">2013-08-08T12:09:05Z</dcterms:modified>
</cp:coreProperties>
</file>