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260" r:id="rId4"/>
    <p:sldId id="256" r:id="rId5"/>
    <p:sldId id="269" r:id="rId6"/>
    <p:sldId id="290" r:id="rId7"/>
    <p:sldId id="291" r:id="rId8"/>
    <p:sldId id="298" r:id="rId9"/>
    <p:sldId id="299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FF"/>
    <a:srgbClr val="050403"/>
    <a:srgbClr val="FF0000"/>
    <a:srgbClr val="9933FF"/>
    <a:srgbClr val="CCECFF"/>
    <a:srgbClr val="66CC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8" autoAdjust="0"/>
    <p:restoredTop sz="94963" autoAdjust="0"/>
  </p:normalViewPr>
  <p:slideViewPr>
    <p:cSldViewPr>
      <p:cViewPr varScale="1">
        <p:scale>
          <a:sx n="69" d="100"/>
          <a:sy n="69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C161DD-6112-4337-A3FA-6FDDF51B164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1FCA4B-A4AD-47EB-A7BD-D55802D05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165A3-B21F-44F2-96EC-F6D27FF051C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3A5E7-92D3-4292-90B9-9B3A7765C1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62CEF-00E5-46F2-BC70-4BFE852F84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6790-A509-4E71-B0AB-E8B219F4966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D38F-325B-4978-8298-CFF31C65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7367-72DE-486B-922E-099DAB44A36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726A-A0D1-4D73-BD4E-2D6F125F6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D203-4D1F-4881-93A1-1F54D74EFD6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38C2-E919-4AEF-A2B2-E9197E397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3A61-23CC-4C9E-8314-4A3CCEFD370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B43F-4BB4-45B0-801D-0CBAE45F6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67C4-8DDD-4C65-8421-1BE996DF0A3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B94F-73AD-4363-AF75-D7057884B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B461-21DC-464A-A250-C0818F9900F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4FB1-5A6B-4E66-BF3E-EC056CD1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96AD-B57B-423D-BF1B-579E5DE8504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26FF-C355-4F1B-AABC-146B3E27A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70B2-970D-4A8E-8385-F8715209460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0BD3-A877-421B-8A3E-F0F26D56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2EC0-340D-493E-BC61-01362849B50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44D4-9191-48CD-B722-677A8E2C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956C-C141-423E-A231-935EAF94650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09E6-3082-4755-8C68-0CE973DAC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2F5D-F15A-488C-81D1-C54E3D9C5C0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2911-1753-4997-9AD2-8C5096C95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561F-FBDE-40AF-B7EF-B84C55614B25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4029-AD16-4BF5-A94F-42C193C37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776B-E534-463B-AB4A-59ED1D16D96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3E8C-CD9C-4505-AD26-5D1D8F4FB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5A76-8FCB-4741-A2A2-27D6242A015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3451-AAAB-41D6-9B2C-B15249A7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7617-ADBE-4700-A512-5C9B3256596C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9893-1E28-4D63-98DF-2EFF7F883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4C32-68DA-4970-8888-0EE33B009FD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06FF-7ED6-4879-B3FA-7F5B97790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688632"/>
          </a:xfrm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–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–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–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–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88632"/>
          </a:xfrm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–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–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–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–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7FC-A033-4E8A-B73E-107C438F932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EF4E-E1C3-4EE2-8E99-384D22A79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7355-7A44-491D-8EBE-24D93F4AED0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096C-3ACA-4C0F-8086-D947FA07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A092-6111-4BC2-9244-F1AFF881570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36D6-101B-453D-9847-5DA302A2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9DA4-C6A0-4FDC-ADA9-CFD1ADD1B38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08CE-07F1-4034-B350-3290C0DA9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82C6-8650-4290-B0A2-8BD94CE41DAC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1ABA-5C0D-4FF8-AE49-C8CF5B35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99B2-6E9D-44A6-A2F5-856A2182951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F1AE-8AAC-4807-AF66-563F47136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41450"/>
            <a:ext cx="86423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8C75F-6808-4587-8E18-205A2352C9A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3E203-54FA-43EE-82BC-B36DB6562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84" r:id="rId2"/>
    <p:sldLayoutId id="2147484371" r:id="rId3"/>
    <p:sldLayoutId id="2147484385" r:id="rId4"/>
    <p:sldLayoutId id="2147484372" r:id="rId5"/>
    <p:sldLayoutId id="2147484386" r:id="rId6"/>
    <p:sldLayoutId id="2147484387" r:id="rId7"/>
    <p:sldLayoutId id="2147484373" r:id="rId8"/>
    <p:sldLayoutId id="2147484374" r:id="rId9"/>
    <p:sldLayoutId id="2147484375" r:id="rId10"/>
    <p:sldLayoutId id="21474843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0B262-89F0-4B0B-BB43-61100AA7E31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C168E-887B-4876-92D3-E202B204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88" r:id="rId2"/>
    <p:sldLayoutId id="2147484378" r:id="rId3"/>
    <p:sldLayoutId id="2147484389" r:id="rId4"/>
    <p:sldLayoutId id="2147484379" r:id="rId5"/>
    <p:sldLayoutId id="2147484390" r:id="rId6"/>
    <p:sldLayoutId id="2147484391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ОПРЕДЕЛЯЕМ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ПРОБЛЕМУ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150" y="5300663"/>
            <a:ext cx="5256213" cy="46037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Какое заметили противоречие?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5876925"/>
            <a:ext cx="4606925" cy="46196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возникает вопрос?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16238" y="1557338"/>
            <a:ext cx="5832475" cy="10144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помощью автотранспорта, самолётов, железнодорожного транспорта, морских и океанских перевозок.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916238" y="836613"/>
            <a:ext cx="5832475" cy="646112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Каким образом в современном мире люди и грузы перевозятся на большие расстояния?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388" y="4437063"/>
            <a:ext cx="8742362" cy="7080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императоре Александре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многое изменилось. К концу XIX века в России были построены десятки железных дорог. 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916238" y="2636838"/>
            <a:ext cx="5832475" cy="708025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из этих видов транспорта были доступны людям начала XIX века?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1800225" cy="164306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5650" y="2565400"/>
            <a:ext cx="1728788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Император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11188" y="3573463"/>
            <a:ext cx="8137525" cy="708025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первую половину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в России  была построена только одна железная дорога.</a:t>
            </a:r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1" grpId="0" animBg="1"/>
      <p:bldP spid="12307" grpId="0" animBg="1"/>
      <p:bldP spid="13" grpId="0" animBg="1"/>
      <p:bldP spid="123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>
            <a:off x="179512" y="1340768"/>
            <a:ext cx="8784976" cy="3600400"/>
          </a:xfrm>
          <a:prstGeom prst="wedgeRoundRectCallout">
            <a:avLst>
              <a:gd name="adj1" fmla="val -29126"/>
              <a:gd name="adj2" fmla="val -69035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Чем объяснить, что за первые 50 лет XIX века в России была построена только одна железная дорога, а за следующие 50 лет  –  десятки железных дорог?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4000" y="0"/>
            <a:ext cx="665278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ОПРЕДЕЛЯЕМ 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48464" cy="12961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«ИМПЕРАТОР-ОСВОБОДИТЕЛЬ»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713" y="2924175"/>
            <a:ext cx="5400675" cy="57626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Окружающий мир, 3 класс</a:t>
            </a:r>
          </a:p>
        </p:txBody>
      </p:sp>
      <p:pic>
        <p:nvPicPr>
          <p:cNvPr id="9" name="Picture 5" descr="sov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2130425" cy="24066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2000" y="0"/>
            <a:ext cx="7547259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ВСПОМИНАЕМ ТО, ЧТО ЗНАЕМ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513" y="765175"/>
            <a:ext cx="4826000" cy="46196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такое крепостное право?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341438"/>
            <a:ext cx="8424863" cy="23082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Особый порядок, который существовал во времена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Российской империи. При крепостном праве крестьяне полностью подчинялись своим хозяевам — дворянам.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Крепостных крестьян дворяне могли продавать, дарить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жестоко наказывать, а крестьяне не могли по своему желанию уходить от хозяев.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16338"/>
            <a:ext cx="3362325" cy="1512887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16338"/>
            <a:ext cx="3360737" cy="1512887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58888" y="5300663"/>
            <a:ext cx="3241675" cy="6461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Крепостные крестьяне в российской деревне.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9338" y="5300663"/>
            <a:ext cx="3097212" cy="6461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Крепостные рабочие на российском заводе.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4075" y="6092825"/>
            <a:ext cx="5475288" cy="40005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 труда был ручной и подневольный.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4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pc="0" dirty="0" smtClean="0">
                <a:effectLst/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4213" y="765175"/>
            <a:ext cx="8135937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страны Западной Европы опережали Россию в техническом развитии?</a:t>
            </a:r>
          </a:p>
        </p:txBody>
      </p:sp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163442" cy="1872208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180064" cy="1872233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31640" y="4653136"/>
            <a:ext cx="3078162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Свободный европейский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крестьянин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653136"/>
            <a:ext cx="3006725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Вольнонаёмные рабочие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европейском городе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43608" y="5733256"/>
            <a:ext cx="7199313" cy="708025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что нужно было сделать, чтобы крестьянам в России стало жить легче, свободнее?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pc="0" dirty="0" smtClean="0">
                <a:effectLst/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08175" y="836613"/>
            <a:ext cx="5461000" cy="46196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Отмена крепостного права – 1861 год.</a:t>
            </a:r>
          </a:p>
        </p:txBody>
      </p:sp>
      <p:pic>
        <p:nvPicPr>
          <p:cNvPr id="17418" name="Picture 10" descr="C:\Users\Пользователь\Desktop\754192131%5B1%5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716338"/>
            <a:ext cx="5238750" cy="2971800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 descr="C:\Users\Пользователь\Desktop\0c078e04d4cae55f89bba500a57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2952750" cy="3457575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1188" y="5084763"/>
            <a:ext cx="2376487" cy="9239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Император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(освободитель)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779838" y="1484313"/>
            <a:ext cx="4787900" cy="2032000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Крепостное право в России было отменено. Несмотря на то, что положение большинства крестьян оставалось тяжёлым, многие из них смогли уйти из деревень в города, на промышленные предприятия в поисках заработка. Так стал образовываться рабочий класс.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7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pc="0" dirty="0" smtClean="0">
                <a:effectLst/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765175"/>
            <a:ext cx="8713787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помощью текста определите, какие изменения произошли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России после отмены крепостного права.</a:t>
            </a:r>
          </a:p>
        </p:txBody>
      </p: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349500"/>
            <a:ext cx="2890838" cy="2016125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4868862" cy="2520950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652963"/>
            <a:ext cx="2952750" cy="1844675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013325"/>
            <a:ext cx="2986088" cy="1368425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pc="0" dirty="0" smtClean="0">
                <a:effectLst/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7088" y="765175"/>
            <a:ext cx="3097212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Россия до отмены крепостного права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765175"/>
            <a:ext cx="3529013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Россия после отмены крепостного права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1484313"/>
            <a:ext cx="3571875" cy="369887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Крестьяне работают на хозяина.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771775" y="1916113"/>
            <a:ext cx="3600450" cy="369887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Крестьяне работают на себя.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775" y="2349500"/>
            <a:ext cx="3600450" cy="6461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Крестьяне могут уйти в город на заработки.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1775" y="3068638"/>
            <a:ext cx="3671888" cy="6461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Хозяин может продать, подарить, наказать крестьянина.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1413" y="3716338"/>
            <a:ext cx="4429125" cy="9239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Многие бывшие крестьяне работают на заводах и фабриках, строят железные дороги и электростанции.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975" y="4652963"/>
            <a:ext cx="4535488" cy="6461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Люди свободно меняют место жительства в пределах страны.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916238" y="5373688"/>
            <a:ext cx="3527425" cy="646112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прикреплены к земле, уйти не могут.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195513" y="6092825"/>
            <a:ext cx="4679950" cy="646113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людей появился интерес к работе, появилась возможность заработать деньги.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9466" grpId="0" animBg="1"/>
      <p:bldP spid="13" grpId="0" animBg="1"/>
      <p:bldP spid="14" grpId="0" animBg="1"/>
      <p:bldP spid="15" grpId="0" animBg="1"/>
      <p:bldP spid="16" grpId="0" animBg="1"/>
      <p:bldP spid="19467" grpId="0" animBg="1"/>
      <p:bldP spid="194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ПРИМЕНЯЕМ НОВЫЕ ЗНАНИЯ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00338" y="765175"/>
            <a:ext cx="3648075" cy="522288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Подводим итог урока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411413" y="1341438"/>
            <a:ext cx="44053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indent="215900" algn="ctr" eaLnBrk="0" hangingPunct="0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мы хотели сегодня выяснить?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0113" y="1835150"/>
            <a:ext cx="7056437" cy="1016000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Чем объяснить, что за первые 50 лет XIX века в России была построена только одна железная дорога, а за следующие 50 лет –  десятки железных дорог?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476375" y="2924175"/>
            <a:ext cx="6048375" cy="400050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15900" algn="ctr" eaLnBrk="0" hangingPunct="0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ответ вы можете дать на этот вопрос?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3429000"/>
            <a:ext cx="8785225" cy="1016000"/>
          </a:xfrm>
          <a:prstGeom prst="rect">
            <a:avLst/>
          </a:prstGeom>
          <a:ln>
            <a:solidFill>
              <a:srgbClr val="99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России было отменено крепостное право, и это дало дорогу техническому прогрессу. Появилось большое количество свободных рук, люди стали заинтересованы работать лучше, чем при старых хозяевах.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2275" y="4581525"/>
            <a:ext cx="576103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СРАВНИВАЕМ СВОЙ ВЫВОД С АВТОРСКИМ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5157788"/>
            <a:ext cx="8640763" cy="120015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Время правления Александра II стало временем</a:t>
            </a:r>
          </a:p>
          <a:p>
            <a:pPr algn="ctr">
              <a:defRPr/>
            </a:pPr>
            <a:r>
              <a:rPr lang="ru-RU" sz="2400" b="1" dirty="0"/>
              <a:t>освобождения России от старых, отживших порядков.</a:t>
            </a:r>
          </a:p>
          <a:p>
            <a:pPr algn="ctr">
              <a:defRPr/>
            </a:pPr>
            <a:r>
              <a:rPr lang="ru-RU" sz="2400" b="1" dirty="0"/>
              <a:t>И в первую очередь — от крепостного права.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  <p:bldP spid="7" grpId="0" animBg="1"/>
      <p:bldP spid="50179" grpId="0" animBg="1"/>
      <p:bldP spid="50180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диск">
  <a:themeElements>
    <a:clrScheme name="Другая 5">
      <a:dk1>
        <a:srgbClr val="800000"/>
      </a:dk1>
      <a:lt1>
        <a:srgbClr val="FFFF7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507</Words>
  <Application>Microsoft Office PowerPoint</Application>
  <PresentationFormat>Экран (4:3)</PresentationFormat>
  <Paragraphs>62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диск</vt:lpstr>
      <vt:lpstr>Тема1</vt:lpstr>
      <vt:lpstr>ОПРЕДЕЛЯЕМ  ПРОБЛЕМУ</vt:lpstr>
      <vt:lpstr>Слайд 2</vt:lpstr>
      <vt:lpstr>«ИМПЕРАТОР-ОСВОБОДИТЕЛЬ»</vt:lpstr>
      <vt:lpstr>Слайд 4</vt:lpstr>
      <vt:lpstr>ОТКРЫВАЕМ НОВЫЕ ЗНАНИЯ</vt:lpstr>
      <vt:lpstr>ОТКРЫВАЕМ НОВЫЕ ЗНАНИЯ</vt:lpstr>
      <vt:lpstr>ОТКРЫВАЕМ НОВЫЕ ЗНАНИЯ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ЗАГЛЯНУТЬ В ПРОШЛОЕ</dc:title>
  <dc:creator>Telli</dc:creator>
  <cp:lastModifiedBy>Погодины</cp:lastModifiedBy>
  <cp:revision>437</cp:revision>
  <dcterms:created xsi:type="dcterms:W3CDTF">2012-04-06T18:00:09Z</dcterms:created>
  <dcterms:modified xsi:type="dcterms:W3CDTF">2014-04-16T05:58:18Z</dcterms:modified>
</cp:coreProperties>
</file>