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2F66-57A0-4DA0-A47A-F4F959143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3821-F53B-49E8-B50D-18EEE868D3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78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2F66-57A0-4DA0-A47A-F4F959143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3821-F53B-49E8-B50D-18EEE868D3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885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2F66-57A0-4DA0-A47A-F4F959143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3821-F53B-49E8-B50D-18EEE868D3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133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2F66-57A0-4DA0-A47A-F4F959143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3821-F53B-49E8-B50D-18EEE868D3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90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2F66-57A0-4DA0-A47A-F4F959143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3821-F53B-49E8-B50D-18EEE868D3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28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2F66-57A0-4DA0-A47A-F4F959143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3821-F53B-49E8-B50D-18EEE868D3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842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2F66-57A0-4DA0-A47A-F4F959143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3821-F53B-49E8-B50D-18EEE868D3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282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2F66-57A0-4DA0-A47A-F4F959143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3821-F53B-49E8-B50D-18EEE868D3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9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2F66-57A0-4DA0-A47A-F4F959143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3821-F53B-49E8-B50D-18EEE868D3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15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2F66-57A0-4DA0-A47A-F4F959143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3821-F53B-49E8-B50D-18EEE868D3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36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2F66-57A0-4DA0-A47A-F4F959143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3821-F53B-49E8-B50D-18EEE868D3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30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12F66-57A0-4DA0-A47A-F4F959143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03821-F53B-49E8-B50D-18EEE868D3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8.xml"/><Relationship Id="rId1" Type="http://schemas.openxmlformats.org/officeDocument/2006/relationships/video" Target="file:///C:\Documents%20and%20Settings\&#1051;&#1077;&#1085;&#1072;\&#1056;&#1072;&#1073;&#1086;&#1095;&#1080;&#1081;%20&#1089;&#1090;&#1086;&#1083;\&#1042;&#1080;&#1076;&#1102;&#1093;&#1080;2\&#1090;&#1088;&#1072;&#1090;&#1072;&#1090;&#1072;.wmv" TargetMode="Externa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Documents%20and%20Settings\&#1053;&#1072;&#1090;&#1072;&#1096;&#1072;\&#1056;&#1072;&#1073;&#1086;&#1095;&#1080;&#1081;%20&#1089;&#1090;&#1086;&#1083;\&#1042;&#1080;&#1076;&#1102;&#1093;&#1080;2\05%20-%20&#1052;&#1072;&#1088;&#1096;%20&#1076;&#1077;&#1088;&#1077;&#1074;&#1103;&#1085;&#1085;&#1099;&#1093;%20&#1089;&#1086;&#1083;&#1076;&#1072;&#1090;&#1080;&#1082;&#1086;&#1074;.wav" TargetMode="Externa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8.xml"/><Relationship Id="rId1" Type="http://schemas.openxmlformats.org/officeDocument/2006/relationships/video" Target="file:///C:\Documents%20and%20Settings\&#1051;&#1077;&#1085;&#1072;\&#1056;&#1072;&#1073;&#1086;&#1095;&#1080;&#1081;%20&#1089;&#1090;&#1086;&#1083;\&#1042;&#1080;&#1076;&#1102;&#1093;&#1080;2\&#1090;&#1088;&#1072;&#1090;&#1072;&#1090;&#1072;.wmv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audio" Target="file:///D:\&#1044;&#1086;&#1082;&#1091;&#1084;&#1077;&#1085;&#1090;&#1099;\&#1052;&#1086;&#1103;%20&#1084;&#1091;&#1079;&#1099;&#1082;&#1072;\&#1052;&#1086;&#1103;%20&#1084;&#1091;&#1079;&#1099;&#1082;&#1072;\rus_chor.wav" TargetMode="External"/><Relationship Id="rId7" Type="http://schemas.openxmlformats.org/officeDocument/2006/relationships/image" Target="../media/image43.png"/><Relationship Id="rId2" Type="http://schemas.openxmlformats.org/officeDocument/2006/relationships/audio" Target="file:///D:\&#1044;&#1086;&#1082;&#1091;&#1084;&#1077;&#1085;&#1090;&#1099;\&#1052;&#1086;&#1103;%20&#1084;&#1091;&#1079;&#1099;&#1082;&#1072;\&#1052;&#1086;&#1103;%20&#1084;&#1091;&#1079;&#1099;&#1082;&#1072;\&#1082;&#1083;&#1072;&#1089;&#1089;&#1080;&#1095;&#1077;&#1089;&#1082;&#1072;&#1103;%20&#1084;&#1091;&#1079;&#1099;&#1082;&#1072;\&#1092;&#1077;&#1103;.wav" TargetMode="External"/><Relationship Id="rId1" Type="http://schemas.openxmlformats.org/officeDocument/2006/relationships/audio" Target="file:///C:\Documents%20and%20Settings\&#1053;&#1072;&#1090;&#1072;&#1096;&#1072;\&#1056;&#1072;&#1073;&#1086;&#1095;&#1080;&#1081;%20&#1089;&#1090;&#1086;&#1083;\&#1042;&#1080;&#1076;&#1102;&#1093;&#1080;2\&#1087;&#1086;&#1089;&#1090;&#1086;&#1088;&#1086;&#1085;&#1085;&#1080;&#1081;%20&#1096;&#1091;&#1084;.WAV" TargetMode="External"/><Relationship Id="rId6" Type="http://schemas.openxmlformats.org/officeDocument/2006/relationships/image" Target="../media/image42.png"/><Relationship Id="rId5" Type="http://schemas.openxmlformats.org/officeDocument/2006/relationships/image" Target="../media/image1.gif"/><Relationship Id="rId4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file:///C:\Documents%20and%20Settings\&#1053;&#1072;&#1090;&#1072;&#1096;&#1072;\&#1056;&#1072;&#1073;&#1086;&#1095;&#1080;&#1081;%20&#1089;&#1090;&#1086;&#1083;\&#1042;&#1080;&#1076;&#1102;&#1093;&#1080;2\&#1087;&#1086;&#1077;&#1079;&#1076;.WAV" TargetMode="External"/><Relationship Id="rId1" Type="http://schemas.openxmlformats.org/officeDocument/2006/relationships/video" Target="file:///C:\Documents%20and%20Settings\&#1051;&#1077;&#1085;&#1072;\&#1056;&#1072;&#1073;&#1086;&#1095;&#1080;&#1081;%20&#1089;&#1090;&#1086;&#1083;\&#1042;&#1080;&#1076;&#1102;&#1093;&#1080;2\&#1090;&#1088;&#1072;&#1090;&#1072;&#1090;&#1072;.wmv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214554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</a:rPr>
              <a:t>Тема: «Введение в образовательную программу</a:t>
            </a:r>
          </a:p>
          <a:p>
            <a:pPr algn="ctr"/>
            <a:r>
              <a:rPr lang="ru-RU" sz="5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</a:rPr>
              <a:t>«Волшебство музыки»»</a:t>
            </a:r>
            <a:endParaRPr lang="ru-RU" sz="54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14546" y="214290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Муниципальное образовательное учреждение</a:t>
            </a:r>
          </a:p>
          <a:p>
            <a:r>
              <a:rPr lang="ru-RU" sz="2400" b="1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дополнительного образования детей Центр </a:t>
            </a:r>
          </a:p>
          <a:p>
            <a:r>
              <a:rPr lang="ru-RU" sz="2400" b="1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детского творчества «Сокол»</a:t>
            </a:r>
            <a:endParaRPr lang="ru-RU" sz="2400" b="1" dirty="0">
              <a:ln w="3175">
                <a:solidFill>
                  <a:srgbClr val="C00000"/>
                </a:solidFill>
                <a:prstDash val="solid"/>
              </a:ln>
              <a:solidFill>
                <a:prstClr val="whit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1" name="Picture 10" descr="IMG_216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46" cy="1660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0" y="1928802"/>
            <a:ext cx="9144000" cy="158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643050"/>
            <a:ext cx="9144000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0" y="1785926"/>
            <a:ext cx="91440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929058" y="4786322"/>
            <a:ext cx="499844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800" b="1" dirty="0" smtClean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</a:rPr>
              <a:t>Открытое занятие педагога </a:t>
            </a:r>
          </a:p>
          <a:p>
            <a:pPr algn="r"/>
            <a:r>
              <a:rPr lang="ru-RU" sz="2800" b="1" dirty="0" smtClean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</a:rPr>
              <a:t>дополнительного образования</a:t>
            </a:r>
          </a:p>
          <a:p>
            <a:pPr algn="r"/>
            <a:r>
              <a:rPr lang="ru-RU" sz="2800" b="1" dirty="0" smtClean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</a:rPr>
              <a:t>Шатиловой Е.В.</a:t>
            </a:r>
            <a:endParaRPr lang="ru-RU" sz="2800" b="1" dirty="0">
              <a:ln w="10541" cmpd="sng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1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allery_2_385_1646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0"/>
            <a:ext cx="2233624" cy="25205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2428868"/>
            <a:ext cx="855073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Человеческий голос- </a:t>
            </a:r>
          </a:p>
          <a:p>
            <a:pPr algn="ctr"/>
            <a:r>
              <a:rPr lang="ru-RU" sz="4800" b="1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самый древний</a:t>
            </a:r>
          </a:p>
          <a:p>
            <a:pPr algn="ctr"/>
            <a:r>
              <a:rPr lang="ru-RU" sz="4800" b="1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музыкальный инструмент.</a:t>
            </a:r>
            <a:endParaRPr lang="ru-RU" sz="4800" b="1" dirty="0">
              <a:ln w="28575">
                <a:solidFill>
                  <a:srgbClr val="002060"/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D:\Документы\рамки для презентации\анимации оксана\анимации\gifpark\47-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4714884"/>
            <a:ext cx="1576391" cy="1785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894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786058"/>
            <a:ext cx="8247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«Певческая установка»</a:t>
            </a:r>
            <a:endParaRPr lang="ru-RU" sz="54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1227187466_5-music_textu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44558" y="-214338"/>
            <a:ext cx="22145780" cy="80724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857232"/>
            <a:ext cx="8900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8100">
                  <a:solidFill>
                    <a:srgbClr val="00206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Упражнения на дыхание:</a:t>
            </a:r>
            <a:endParaRPr lang="ru-RU" sz="5400" b="1" dirty="0">
              <a:ln w="38100">
                <a:solidFill>
                  <a:srgbClr val="002060"/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1928802"/>
            <a:ext cx="5341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5400" b="1" dirty="0" smtClean="0">
                <a:ln w="28575">
                  <a:solidFill>
                    <a:srgbClr val="C00000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ru-RU" sz="5400" b="1" dirty="0" err="1" smtClean="0">
                <a:ln w="28575">
                  <a:solidFill>
                    <a:srgbClr val="C00000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Пагончики</a:t>
            </a:r>
            <a:r>
              <a:rPr lang="ru-RU" sz="5400" b="1" dirty="0" smtClean="0">
                <a:ln w="28575">
                  <a:solidFill>
                    <a:srgbClr val="C00000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3357562"/>
            <a:ext cx="3650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5400" b="1" dirty="0" smtClean="0">
                <a:ln w="28575">
                  <a:solidFill>
                    <a:srgbClr val="C00000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«Насос»</a:t>
            </a:r>
            <a:endParaRPr lang="ru-RU" sz="5400" b="1" dirty="0">
              <a:ln w="28575">
                <a:solidFill>
                  <a:srgbClr val="C00000"/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4857760"/>
            <a:ext cx="4479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5400" b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«Кошечка»</a:t>
            </a:r>
            <a:endParaRPr lang="ru-RU" sz="5400" b="1" dirty="0">
              <a:ln w="38100">
                <a:solidFill>
                  <a:srgbClr val="C00000"/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7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571612"/>
            <a:ext cx="653095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0">
                  <a:solidFill>
                    <a:prstClr val="black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6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«Зарядка </a:t>
            </a:r>
          </a:p>
          <a:p>
            <a:pPr algn="ctr"/>
            <a:r>
              <a:rPr lang="ru-RU" sz="8000" b="1" dirty="0" smtClean="0">
                <a:ln w="19050">
                  <a:solidFill>
                    <a:prstClr val="black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6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для голоса»</a:t>
            </a:r>
            <a:endParaRPr lang="ru-RU" sz="8000" b="1" dirty="0">
              <a:ln w="19050">
                <a:solidFill>
                  <a:prstClr val="black"/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6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2" descr="C:\Documents and Settings\Ильина\Рабочий стол\Шатилова\star1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48" y="4714884"/>
            <a:ext cx="628650" cy="581025"/>
          </a:xfrm>
          <a:prstGeom prst="rect">
            <a:avLst/>
          </a:prstGeom>
          <a:noFill/>
        </p:spPr>
      </p:pic>
      <p:pic>
        <p:nvPicPr>
          <p:cNvPr id="5" name="Picture 2" descr="C:\Documents and Settings\Ильина\Рабочий стол\Шатилова\star1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20" y="5643578"/>
            <a:ext cx="628650" cy="581025"/>
          </a:xfrm>
          <a:prstGeom prst="rect">
            <a:avLst/>
          </a:prstGeom>
          <a:noFill/>
        </p:spPr>
      </p:pic>
      <p:pic>
        <p:nvPicPr>
          <p:cNvPr id="6" name="Picture 2" descr="C:\Documents and Settings\Ильина\Рабочий стол\Шатилова\star1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357166"/>
            <a:ext cx="628650" cy="581025"/>
          </a:xfrm>
          <a:prstGeom prst="rect">
            <a:avLst/>
          </a:prstGeom>
          <a:noFill/>
        </p:spPr>
      </p:pic>
      <p:pic>
        <p:nvPicPr>
          <p:cNvPr id="7" name="Picture 2" descr="C:\Documents and Settings\Ильина\Рабочий стол\Шатилова\6241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4286256"/>
            <a:ext cx="1900252" cy="1781486"/>
          </a:xfrm>
          <a:prstGeom prst="rect">
            <a:avLst/>
          </a:prstGeom>
          <a:noFill/>
        </p:spPr>
      </p:pic>
      <p:pic>
        <p:nvPicPr>
          <p:cNvPr id="8" name="Рисунок 7" descr="milash472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702" y="142852"/>
            <a:ext cx="2214578" cy="2657494"/>
          </a:xfrm>
          <a:prstGeom prst="rect">
            <a:avLst/>
          </a:prstGeom>
        </p:spPr>
      </p:pic>
      <p:pic>
        <p:nvPicPr>
          <p:cNvPr id="10" name="Picture 2" descr="C:\Documents and Settings\Ильина\Рабочий стол\Шатилова\star1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357298"/>
            <a:ext cx="628650" cy="581025"/>
          </a:xfrm>
          <a:prstGeom prst="rect">
            <a:avLst/>
          </a:prstGeom>
          <a:noFill/>
        </p:spPr>
      </p:pic>
      <p:pic>
        <p:nvPicPr>
          <p:cNvPr id="12" name="Picture 2" descr="C:\Documents and Settings\Ильина\Рабочий стол\Шатилова\star1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5857892"/>
            <a:ext cx="628650" cy="581025"/>
          </a:xfrm>
          <a:prstGeom prst="rect">
            <a:avLst/>
          </a:prstGeom>
          <a:noFill/>
        </p:spPr>
      </p:pic>
      <p:pic>
        <p:nvPicPr>
          <p:cNvPr id="13" name="Picture 2" descr="C:\Documents and Settings\Ильина\Рабочий стол\Шатилова\star1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5857892"/>
            <a:ext cx="628650" cy="581025"/>
          </a:xfrm>
          <a:prstGeom prst="rect">
            <a:avLst/>
          </a:prstGeom>
          <a:noFill/>
        </p:spPr>
      </p:pic>
      <p:pic>
        <p:nvPicPr>
          <p:cNvPr id="14" name="Picture 2" descr="C:\Documents and Settings\Ильина\Рабочий стол\Шатилова\star1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900" y="3786190"/>
            <a:ext cx="628650" cy="581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754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1357298"/>
            <a:ext cx="61436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«Песенка друзей»</a:t>
            </a:r>
            <a:endParaRPr lang="ru-RU" sz="4800" b="1" dirty="0">
              <a:ln w="381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2857496"/>
            <a:ext cx="60267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Слова С. Михалкова</a:t>
            </a:r>
          </a:p>
          <a:p>
            <a:pPr algn="ctr"/>
            <a:r>
              <a:rPr lang="ru-RU" sz="36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Музыка М. </a:t>
            </a:r>
            <a:r>
              <a:rPr lang="ru-RU" sz="3600" b="1" dirty="0" err="1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Старокадомского</a:t>
            </a:r>
            <a:endParaRPr lang="ru-RU" sz="3600" b="1" dirty="0">
              <a:ln w="19050">
                <a:solidFill>
                  <a:srgbClr val="002060"/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184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тратат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6078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5286388"/>
            <a:ext cx="6824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Мы едем, едем, едем</a:t>
            </a:r>
            <a:endParaRPr lang="ru-RU" sz="5400" b="1" dirty="0">
              <a:ln w="1905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5934670"/>
            <a:ext cx="4996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далекие края,</a:t>
            </a:r>
            <a:endParaRPr lang="ru-RU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5286388"/>
            <a:ext cx="5164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Хорошие соседи</a:t>
            </a:r>
            <a:endParaRPr lang="ru-RU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5934670"/>
            <a:ext cx="5934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Счастливые друзья</a:t>
            </a:r>
            <a:endParaRPr lang="ru-RU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5286388"/>
            <a:ext cx="63082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Нам весело живется</a:t>
            </a:r>
            <a:endParaRPr lang="ru-RU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5934670"/>
            <a:ext cx="5583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Мы песенку поем</a:t>
            </a:r>
            <a:endParaRPr lang="ru-RU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5286388"/>
            <a:ext cx="5853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в песенке поется</a:t>
            </a:r>
            <a:endParaRPr lang="ru-RU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5934670"/>
            <a:ext cx="8845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 том, как мы живем. </a:t>
            </a:r>
            <a:r>
              <a:rPr lang="ru-RU" sz="5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Ту-ту</a:t>
            </a:r>
            <a:r>
              <a:rPr lang="ru-RU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 </a:t>
            </a:r>
            <a:endParaRPr lang="ru-RU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296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5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500"/>
                            </p:stCondLst>
                            <p:childTnLst>
                              <p:par>
                                <p:cTn id="6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  <p:bldP spid="4" grpId="0"/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верь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174" y="80731"/>
            <a:ext cx="3929090" cy="6576955"/>
          </a:xfrm>
          <a:prstGeom prst="rect">
            <a:avLst/>
          </a:prstGeom>
        </p:spPr>
      </p:pic>
      <p:pic>
        <p:nvPicPr>
          <p:cNvPr id="10" name="Рисунок 9" descr="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050" y="1000108"/>
            <a:ext cx="3714776" cy="427199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00034" y="3000372"/>
            <a:ext cx="8073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6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«Город композиторов»</a:t>
            </a:r>
            <a:endParaRPr lang="ru-RU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6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" name="Рисунок 11" descr="0_1ac6b_2816bbb2_X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1690" y="380972"/>
            <a:ext cx="2690838" cy="2690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gra-na-pianino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4000504"/>
            <a:ext cx="3786214" cy="238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1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174" y="2071678"/>
            <a:ext cx="3714744" cy="2773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285728"/>
            <a:ext cx="1474501" cy="2586048"/>
          </a:xfrm>
          <a:prstGeom prst="rect">
            <a:avLst/>
          </a:prstGeom>
        </p:spPr>
      </p:pic>
      <p:pic>
        <p:nvPicPr>
          <p:cNvPr id="4" name="Рисунок 3" descr="1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330" y="4071942"/>
            <a:ext cx="1474501" cy="2586048"/>
          </a:xfrm>
          <a:prstGeom prst="rect">
            <a:avLst/>
          </a:prstGeom>
        </p:spPr>
      </p:pic>
      <p:pic>
        <p:nvPicPr>
          <p:cNvPr id="5" name="Рисунок 4" descr="45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768" y="454046"/>
            <a:ext cx="1214446" cy="1631912"/>
          </a:xfrm>
          <a:prstGeom prst="rect">
            <a:avLst/>
          </a:prstGeom>
        </p:spPr>
      </p:pic>
      <p:pic>
        <p:nvPicPr>
          <p:cNvPr id="6" name="Рисунок 5" descr="45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322" y="428604"/>
            <a:ext cx="914400" cy="1228725"/>
          </a:xfrm>
          <a:prstGeom prst="rect">
            <a:avLst/>
          </a:prstGeom>
        </p:spPr>
      </p:pic>
      <p:pic>
        <p:nvPicPr>
          <p:cNvPr id="7" name="Рисунок 6" descr="45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396" y="1643050"/>
            <a:ext cx="1271590" cy="1708699"/>
          </a:xfrm>
          <a:prstGeom prst="rect">
            <a:avLst/>
          </a:prstGeom>
        </p:spPr>
      </p:pic>
      <p:pic>
        <p:nvPicPr>
          <p:cNvPr id="8" name="Рисунок 7" descr="1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3786190"/>
            <a:ext cx="1474501" cy="258604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2285992"/>
            <a:ext cx="87895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«Марш </a:t>
            </a:r>
          </a:p>
          <a:p>
            <a:pPr algn="ctr"/>
            <a:r>
              <a:rPr lang="ru-RU" sz="5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деревянных солдатиков»</a:t>
            </a:r>
            <a:endParaRPr lang="ru-RU" sz="5400" b="1" dirty="0">
              <a:ln w="1905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4143380"/>
            <a:ext cx="6462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П. И. Чайковский</a:t>
            </a:r>
            <a:endParaRPr lang="ru-RU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05 - Марш деревянных солдатиков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3786182" y="57148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0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958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ты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736"/>
            <a:ext cx="9144000" cy="392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2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тратат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6078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5286388"/>
            <a:ext cx="6824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Мы едем, едем, едем</a:t>
            </a:r>
            <a:endParaRPr lang="ru-RU" sz="5400" b="1" dirty="0">
              <a:ln w="1905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5934670"/>
            <a:ext cx="4996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далекие края,</a:t>
            </a:r>
            <a:endParaRPr lang="ru-RU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5286388"/>
            <a:ext cx="5164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Хорошие соседи</a:t>
            </a:r>
            <a:endParaRPr lang="ru-RU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5934670"/>
            <a:ext cx="5934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Счастливые друзья</a:t>
            </a:r>
            <a:endParaRPr lang="ru-RU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5286388"/>
            <a:ext cx="63082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Нам весело живется</a:t>
            </a:r>
            <a:endParaRPr lang="ru-RU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5934670"/>
            <a:ext cx="5583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Мы песенку поем</a:t>
            </a:r>
            <a:endParaRPr lang="ru-RU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5286388"/>
            <a:ext cx="5853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в песенке поется</a:t>
            </a:r>
            <a:endParaRPr lang="ru-RU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5934670"/>
            <a:ext cx="8845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 том, как мы живем. </a:t>
            </a:r>
            <a:r>
              <a:rPr lang="ru-RU" sz="5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Ту-ту</a:t>
            </a:r>
            <a:r>
              <a:rPr lang="ru-RU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 </a:t>
            </a:r>
            <a:endParaRPr lang="ru-RU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469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5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500"/>
                            </p:stCondLst>
                            <p:childTnLst>
                              <p:par>
                                <p:cTn id="6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  <p:bldP spid="4" grpId="0"/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Лена\Рабочий стол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924"/>
            <a:ext cx="9140416" cy="6867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757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571744"/>
            <a:ext cx="70733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6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«Город звуков»</a:t>
            </a:r>
            <a:endParaRPr lang="ru-RU" sz="8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6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посторонний шум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143240" y="2000240"/>
            <a:ext cx="304800" cy="304800"/>
          </a:xfrm>
          <a:prstGeom prst="rect">
            <a:avLst/>
          </a:prstGeom>
        </p:spPr>
      </p:pic>
      <p:pic>
        <p:nvPicPr>
          <p:cNvPr id="4" name="фея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2357422" y="2071678"/>
            <a:ext cx="304800" cy="304800"/>
          </a:xfrm>
          <a:prstGeom prst="rect">
            <a:avLst/>
          </a:prstGeom>
        </p:spPr>
      </p:pic>
      <p:pic>
        <p:nvPicPr>
          <p:cNvPr id="5" name="rus_chor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3786182" y="207167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6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79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50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500306"/>
            <a:ext cx="4188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«шумовые»</a:t>
            </a:r>
            <a:endParaRPr lang="ru-RU" sz="5400" b="1" dirty="0">
              <a:ln w="28575">
                <a:solidFill>
                  <a:srgbClr val="002060"/>
                </a:solidFill>
                <a:prstDash val="solid"/>
              </a:ln>
              <a:solidFill>
                <a:srgbClr val="66FF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3094" y="3429000"/>
            <a:ext cx="56509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«музыкальные»</a:t>
            </a:r>
            <a:endParaRPr lang="ru-RU" sz="5400" b="1" dirty="0">
              <a:ln w="1905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09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скрипка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45785">
            <a:off x="770707" y="677070"/>
            <a:ext cx="1922399" cy="2709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труба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678" y="3643314"/>
            <a:ext cx="2804462" cy="1813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маракасы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868" y="642918"/>
            <a:ext cx="221457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баян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31586">
            <a:off x="714348" y="4500570"/>
            <a:ext cx="2144281" cy="174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\\Denis\общая папка\Елена Викторовна\сакс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4748">
            <a:off x="6677412" y="686814"/>
            <a:ext cx="1807063" cy="2879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\\Denis\общая папка\Елена Викторовна\iпи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4071942"/>
            <a:ext cx="242889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737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500306"/>
            <a:ext cx="4188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«шумовые»</a:t>
            </a:r>
            <a:endParaRPr lang="ru-RU" sz="5400" b="1" dirty="0">
              <a:ln w="28575">
                <a:solidFill>
                  <a:srgbClr val="002060"/>
                </a:solidFill>
                <a:prstDash val="solid"/>
              </a:ln>
              <a:solidFill>
                <a:srgbClr val="66FF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3094" y="3429000"/>
            <a:ext cx="56509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«музыкальные»</a:t>
            </a:r>
            <a:endParaRPr lang="ru-RU" sz="5400" b="1" dirty="0">
              <a:ln w="1905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21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500306"/>
            <a:ext cx="836318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28575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«Шумит, поет, играет»</a:t>
            </a:r>
            <a:endParaRPr lang="ru-RU" sz="8000" b="1" dirty="0">
              <a:ln w="28575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868" y="1142984"/>
            <a:ext cx="17828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28575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Игра</a:t>
            </a:r>
            <a:endParaRPr lang="ru-RU" sz="5400" b="1" dirty="0">
              <a:ln w="28575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74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enis\общая папка\Елена Викторовна\гроза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5321" cy="69093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2428868"/>
            <a:ext cx="540256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ГРОЗА</a:t>
            </a:r>
            <a:endParaRPr lang="ru-RU" sz="15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365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ilash47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298" y="642918"/>
            <a:ext cx="3548084" cy="42577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14480" y="5072074"/>
            <a:ext cx="56220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381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ПЕВИЦА</a:t>
            </a:r>
            <a:endParaRPr lang="ru-RU" sz="9600" b="1" dirty="0">
              <a:ln w="381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8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928934"/>
            <a:ext cx="47420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28575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ПОЕЗД</a:t>
            </a:r>
            <a:endParaRPr lang="ru-RU" sz="9600" b="1" dirty="0">
              <a:ln w="28575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81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uzika-73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44" y="2571744"/>
            <a:ext cx="1751250" cy="1414471"/>
          </a:xfrm>
          <a:prstGeom prst="rect">
            <a:avLst/>
          </a:prstGeom>
        </p:spPr>
      </p:pic>
      <p:pic>
        <p:nvPicPr>
          <p:cNvPr id="3" name="Рисунок 2" descr="pevic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84" y="0"/>
            <a:ext cx="2857500" cy="2619375"/>
          </a:xfrm>
          <a:prstGeom prst="rect">
            <a:avLst/>
          </a:prstGeom>
        </p:spPr>
      </p:pic>
      <p:pic>
        <p:nvPicPr>
          <p:cNvPr id="4" name="Рисунок 3" descr="muzyka-59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4000504"/>
            <a:ext cx="3600456" cy="2700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pic>
        <p:nvPicPr>
          <p:cNvPr id="5" name="Рисунок 4" descr="cherepaha-pojot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570" y="4143380"/>
            <a:ext cx="3212000" cy="2400303"/>
          </a:xfrm>
          <a:prstGeom prst="rect">
            <a:avLst/>
          </a:prstGeom>
        </p:spPr>
      </p:pic>
      <p:pic>
        <p:nvPicPr>
          <p:cNvPr id="6" name="Рисунок 5" descr="devochki-pojut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357166"/>
            <a:ext cx="2857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90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786058"/>
            <a:ext cx="7914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42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«Волшебство музыки»</a:t>
            </a:r>
            <a:endParaRPr lang="ru-RU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42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33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3786190"/>
            <a:ext cx="705673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8575" cmpd="sng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66FF33"/>
                </a:solidFill>
                <a:latin typeface="Comic Sans MS" pitchFamily="66" charset="0"/>
              </a:rPr>
              <a:t>Добро пожаловать </a:t>
            </a:r>
          </a:p>
          <a:p>
            <a:pPr algn="ctr"/>
            <a:r>
              <a:rPr lang="ru-RU" sz="4800" b="1" dirty="0">
                <a:ln w="28575" cmpd="sng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66FF33"/>
                </a:solidFill>
                <a:latin typeface="Comic Sans MS" pitchFamily="66" charset="0"/>
              </a:rPr>
              <a:t>в</a:t>
            </a:r>
            <a:r>
              <a:rPr lang="ru-RU" sz="4800" b="1" dirty="0" smtClean="0">
                <a:ln w="28575" cmpd="sng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66FF33"/>
                </a:solidFill>
                <a:latin typeface="Comic Sans MS" pitchFamily="66" charset="0"/>
              </a:rPr>
              <a:t> страну </a:t>
            </a:r>
          </a:p>
          <a:p>
            <a:pPr algn="ctr"/>
            <a:r>
              <a:rPr lang="ru-RU" sz="4800" b="1" dirty="0" smtClean="0">
                <a:ln w="28575" cmpd="sng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66FF33"/>
                </a:solidFill>
                <a:latin typeface="Comic Sans MS" pitchFamily="66" charset="0"/>
              </a:rPr>
              <a:t>«Волшебство музыки»</a:t>
            </a:r>
            <a:endParaRPr lang="ru-RU" sz="4800" b="1" dirty="0">
              <a:ln w="28575" cmpd="sng">
                <a:solidFill>
                  <a:srgbClr val="9BBB59">
                    <a:lumMod val="50000"/>
                  </a:srgbClr>
                </a:solidFill>
                <a:prstDash val="solid"/>
              </a:ln>
              <a:solidFill>
                <a:srgbClr val="66FF33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1057647">
            <a:off x="3714744" y="3500438"/>
            <a:ext cx="156966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♪♫♫</a:t>
            </a:r>
            <a:endParaRPr lang="ru-RU" sz="2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6182" y="3643314"/>
            <a:ext cx="42449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♫</a:t>
            </a:r>
            <a:endParaRPr lang="ru-RU" sz="1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768" y="1571612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♫</a:t>
            </a:r>
            <a:endParaRPr lang="ru-RU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15206" y="1428736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♫</a:t>
            </a:r>
            <a:endParaRPr lang="ru-RU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215670">
            <a:off x="4071934" y="3214686"/>
            <a:ext cx="464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♫</a:t>
            </a:r>
            <a:endParaRPr lang="ru-RU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795117">
            <a:off x="3643306" y="3429000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♫</a:t>
            </a:r>
            <a:endParaRPr lang="ru-RU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446660">
            <a:off x="3428992" y="3571876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♫</a:t>
            </a:r>
            <a:endParaRPr lang="ru-RU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731664">
            <a:off x="4611594" y="3189033"/>
            <a:ext cx="413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♫</a:t>
            </a:r>
            <a:endParaRPr lang="ru-RU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3071810"/>
            <a:ext cx="3000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♫</a:t>
            </a:r>
            <a:endParaRPr lang="ru-RU" sz="1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29454" y="1428736"/>
            <a:ext cx="393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♫</a:t>
            </a:r>
            <a:endParaRPr lang="ru-RU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58082" y="1428736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♫</a:t>
            </a:r>
            <a:endParaRPr lang="ru-RU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01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ngvin-s-gitaroj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074" y="3143248"/>
            <a:ext cx="2667000" cy="3305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gubnaja-garmoshk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8" y="3786190"/>
            <a:ext cx="2219325" cy="2790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muzyka-69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214290"/>
            <a:ext cx="2981325" cy="3095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usliki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198" y="500042"/>
            <a:ext cx="2667000" cy="2228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vesjolye-ljagushki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84" y="1714488"/>
            <a:ext cx="4743450" cy="3171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326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42984"/>
            <a:ext cx="914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381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«Давайте познакомимся!»</a:t>
            </a:r>
            <a:endParaRPr lang="ru-RU" sz="8000" b="1" dirty="0">
              <a:ln w="381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4357694"/>
            <a:ext cx="26675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Петя</a:t>
            </a:r>
            <a:endParaRPr lang="ru-RU" sz="9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12554" y="4736165"/>
            <a:ext cx="29469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Наташа</a:t>
            </a:r>
            <a:endParaRPr lang="ru-RU" sz="66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4500570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4572008"/>
            <a:ext cx="25003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66FF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Света</a:t>
            </a:r>
            <a:endParaRPr lang="ru-RU" sz="7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66FF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4888" y="4615472"/>
            <a:ext cx="24352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Дима</a:t>
            </a:r>
            <a:endParaRPr lang="ru-RU" sz="7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337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3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450"/>
                            </p:stCondLst>
                            <p:childTnLst>
                              <p:par>
                                <p:cTn id="52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450"/>
                            </p:stCondLst>
                            <p:childTnLst>
                              <p:par>
                                <p:cTn id="56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  <p:bldP spid="7" grpId="0"/>
      <p:bldP spid="7" grpId="1"/>
      <p:bldP spid="7" grpId="2"/>
      <p:bldP spid="9" grpId="0"/>
      <p:bldP spid="9" grpId="1"/>
      <p:bldP spid="10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тратат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214290"/>
            <a:ext cx="8501122" cy="6375842"/>
          </a:xfrm>
          <a:prstGeom prst="rect">
            <a:avLst/>
          </a:prstGeom>
        </p:spPr>
      </p:pic>
      <p:pic>
        <p:nvPicPr>
          <p:cNvPr id="3" name="поезд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857224" y="64291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9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Microsoft Office PowerPoint</Application>
  <PresentationFormat>Экран (4:3)</PresentationFormat>
  <Paragraphs>71</Paragraphs>
  <Slides>27</Slides>
  <Notes>0</Notes>
  <HiddenSlides>1</HiddenSlides>
  <MMClips>8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Шатилова</dc:creator>
  <cp:lastModifiedBy>Шатилова</cp:lastModifiedBy>
  <cp:revision>2</cp:revision>
  <dcterms:created xsi:type="dcterms:W3CDTF">2013-10-22T11:58:25Z</dcterms:created>
  <dcterms:modified xsi:type="dcterms:W3CDTF">2013-10-22T12:03:08Z</dcterms:modified>
</cp:coreProperties>
</file>