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6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86" autoAdjust="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Rus flag.jpg"/>
          <p:cNvPicPr>
            <a:picLocks noChangeAspect="1" noChangeArrowheads="1"/>
          </p:cNvPicPr>
          <p:nvPr/>
        </p:nvPicPr>
        <p:blipFill>
          <a:blip r:embed="rId2" cstate="print"/>
          <a:srcRect r="3906"/>
          <a:stretch>
            <a:fillRect/>
          </a:stretch>
        </p:blipFill>
        <p:spPr bwMode="auto">
          <a:xfrm>
            <a:off x="357158" y="0"/>
            <a:ext cx="8786842" cy="54452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332656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  <a:t>Путешествие по России</a:t>
            </a:r>
            <a:endParaRPr lang="ru-RU" sz="6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5301208"/>
            <a:ext cx="7056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Выполнили : учащиеся  3 класса  «А»</a:t>
            </a:r>
            <a:endParaRPr lang="ru-RU" sz="4400" b="1" dirty="0">
              <a:solidFill>
                <a:schemeClr val="bg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НОУ\0010-010-Sankt-Peter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:\НОУ\0011-011-Zolotoe-kolt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НОУ\0012-012-Rost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НОУ\0013-013-Na-shirokoj-Volge-Bashenki-reznye-Tver-i-Kostroma-CHudo-tere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НОУ\0014-014-Goroda-starinnye-Novgorod-na-Volkhove-Krepost-na-re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НОУ\0015-015-Mu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НОУ\0016-016-Goroda-starinnye-Masterami-slav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НОУ\0017-017-Uspenskij-sob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НОУ\0018-018-Esli-dolgo-dolgo-dolgo-V-samoljote-nam-let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НОУ\0019-019-Vala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НОУ\0002-002-Moja-rodina-Ross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НОУ\0020-020-Na-Kavkaze-ljubjat-Muzyku-i-plja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НОУ\0021-021-Na-Vol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НОУ\0022-022-V-stepnoj-stanit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НОУ\0023-023-Uralskie-g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НОУ\0024-024-Tajozhnaja-stranit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НОУ\0025-025-Ozero-Bajk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НОУ\0026-026-Na-Dalnem-Vosto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:\НОУ\0027-027-Na-Kamchat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:\НОУ\0028-028-ZHivut-v-Rossii-raznye-U-kazhdogo-naroda-Narody-s-davnikh-p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НОУ\0029-029-Odin-rybak-s-rozhdenja-Drugoj-olenev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НОУ\0003-003-CHto-my-Rodinoj-zovj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:\НОУ\0030-030-Russkie-suveni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НОУ\0031-031-Samovar-razdula-Tula-Tula-drevnjaja-zemlja-Beloj-skatertju-vzmakhnu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:\НОУ\0032-032-On-gudit-v-lesnoj-izbushke-V-gorodakh-sredi-stepej-Iz-nego-ne-red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:\НОУ\0033-033-KHokhl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:\НОУ\0034-034-Pale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:\НОУ\0035-035-Dymkovskaja-igr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:\НОУ\0036-036-Matrjoshki-Sergiev-Po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:\НОУ\0037-037-Gorodetskaja-rosp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49815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864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7200" b="1" dirty="0" smtClean="0">
                <a:solidFill>
                  <a:srgbClr val="FFFF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696744" cy="532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НОУ\0004-004-CHto-my-Rodinoj-zovjom.jpg"/>
          <p:cNvPicPr>
            <a:picLocks noChangeAspect="1" noChangeArrowheads="1"/>
          </p:cNvPicPr>
          <p:nvPr/>
        </p:nvPicPr>
        <p:blipFill>
          <a:blip r:embed="rId2" cstate="print"/>
          <a:srcRect l="2343" r="4687" b="5208"/>
          <a:stretch>
            <a:fillRect/>
          </a:stretch>
        </p:blipFill>
        <p:spPr bwMode="auto">
          <a:xfrm>
            <a:off x="214282" y="0"/>
            <a:ext cx="8501122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НОУ\0005-005-CHto-my-Rodinoj-zovj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:\НОУ\0005-005-CHto-my-Rodinoj-zovj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:\НОУ\0005-005-CHto-my-Rodinoj-zovj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НОУ\0006-006-Gerb-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НОУ\0007-007-Belyj-tsvet-berjoz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НОУ\0008-008-1.Rossija-svjaschennaja-nasha-derzhava-Rossija-ljubimaja-nasha-str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НОУ\0009-009-Mosk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15</Words>
  <Application>Microsoft Office PowerPoint</Application>
  <PresentationFormat>Экран (4:3)</PresentationFormat>
  <Paragraphs>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Элина</dc:creator>
  <cp:lastModifiedBy>ДЖЖД</cp:lastModifiedBy>
  <cp:revision>15</cp:revision>
  <dcterms:created xsi:type="dcterms:W3CDTF">2011-03-14T19:22:54Z</dcterms:created>
  <dcterms:modified xsi:type="dcterms:W3CDTF">2014-04-30T05:52:03Z</dcterms:modified>
</cp:coreProperties>
</file>