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58" r:id="rId4"/>
    <p:sldId id="259" r:id="rId5"/>
    <p:sldId id="262" r:id="rId6"/>
    <p:sldId id="257" r:id="rId7"/>
    <p:sldId id="261" r:id="rId8"/>
    <p:sldId id="266" r:id="rId9"/>
    <p:sldId id="268" r:id="rId10"/>
    <p:sldId id="264" r:id="rId11"/>
    <p:sldId id="25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4BCD-3D75-4AAF-8635-E05F9825C2C3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660-82CC-4DB9-9517-C496F6143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4BCD-3D75-4AAF-8635-E05F9825C2C3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660-82CC-4DB9-9517-C496F6143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4BCD-3D75-4AAF-8635-E05F9825C2C3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660-82CC-4DB9-9517-C496F6143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4BCD-3D75-4AAF-8635-E05F9825C2C3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660-82CC-4DB9-9517-C496F6143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4BCD-3D75-4AAF-8635-E05F9825C2C3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660-82CC-4DB9-9517-C496F6143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4BCD-3D75-4AAF-8635-E05F9825C2C3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660-82CC-4DB9-9517-C496F6143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4BCD-3D75-4AAF-8635-E05F9825C2C3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660-82CC-4DB9-9517-C496F6143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4BCD-3D75-4AAF-8635-E05F9825C2C3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660-82CC-4DB9-9517-C496F6143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4BCD-3D75-4AAF-8635-E05F9825C2C3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660-82CC-4DB9-9517-C496F6143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4BCD-3D75-4AAF-8635-E05F9825C2C3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660-82CC-4DB9-9517-C496F6143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4BCD-3D75-4AAF-8635-E05F9825C2C3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660-82CC-4DB9-9517-C496F6143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84BCD-3D75-4AAF-8635-E05F9825C2C3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AA660-82CC-4DB9-9517-C496F6143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2736304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Стояние на реке Угре</a:t>
            </a:r>
            <a:endParaRPr lang="ru-RU" sz="7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4941168"/>
            <a:ext cx="4608512" cy="16561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Окружающий мир 3класс Занков Л.В. по учебнику Н.Я.Дмитриев, А.Н.Казаков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45024"/>
            <a:ext cx="9144000" cy="32129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Повелел хан ждать когда река замерзнет. Хотел хан наступать да русские войска куда – то подевались.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Хитростью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решил взять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 Иван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понял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хан Ахмат,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 сражение вступать бесполезно, дал приказ отступать в свои родные степи.</a:t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1508" name="Picture 4" descr="http://kaluga.rfn.ru/p/b_40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68144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188640"/>
            <a:ext cx="4139952" cy="691276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пришли из Орды послы 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порвал грамоту, которая обязывала платить дань, и сказал: «Приходите к нам с миром, не воевать, а торговать.»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sojuzrus.lt/uploads/posts/2011-06/1309001848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61027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победы русских войск</a:t>
            </a:r>
            <a:endParaRPr lang="ru-RU" sz="4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Усиление Московского княжества.</a:t>
            </a:r>
          </a:p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Ослабление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Золотой Орды.</a:t>
            </a:r>
          </a:p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Удачно выбранная позиция на реке Угре.</a:t>
            </a:r>
          </a:p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Новое оружие пушка-пищаль.</a:t>
            </a:r>
          </a:p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5.Предательство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польского короля.</a:t>
            </a:r>
          </a:p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Поздняя осень, которая лишила. ордынскую конницу корма.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Усиление Московского княжества</a:t>
            </a:r>
            <a:endParaRPr lang="ru-RU" sz="4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mg1.liveinternet.ru/images/attach/c/1/59/559/59559126_Serpuhovsky_Kreml_Burdi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162550" cy="395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Князь Иван 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endParaRPr lang="ru-RU" sz="4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russia-history.my1.ru/_ph/2/2/25098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672408" cy="4721669"/>
          </a:xfrm>
          <a:prstGeom prst="rect">
            <a:avLst/>
          </a:prstGeom>
          <a:noFill/>
        </p:spPr>
      </p:pic>
      <p:pic>
        <p:nvPicPr>
          <p:cNvPr id="6148" name="Picture 4" descr="&amp;Vcy;&amp;iecy;&amp;lcy;&amp;icy;&amp;kcy;&amp;icy;&amp;jcy; &amp;kcy;&amp;ncy;&amp;yacy;&amp;zcy;&amp;softcy; &amp;Vcy;&amp;acy;&amp;scy;&amp;icy;&amp;lcy;&amp;icy;&amp;jcy; III &amp;Icy;&amp;vcy;&amp;acy;&amp;ncy;&amp;ocy;&amp;vcy;&amp;icy;&amp;chcy;, &amp;rcy;&amp;icy;&amp;scy;&amp;ucy;&amp;ncy;&amp;ocy;&amp;kcy; XIX &amp;vcy;&amp;iecy;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0688"/>
            <a:ext cx="4932040" cy="4764353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544522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Князь отказался платить дань орде «Та курица умерла, которая носила татарам золотые яйца »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436096" y="332656"/>
            <a:ext cx="3240360" cy="5472608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Осенью 1480г. Конница хана Ахмата подошла к реке Угре, 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тобы ринуться к Москве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rushkolnik.ru/tw_files2/urls_9/393/d-39247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84" y="260648"/>
            <a:ext cx="5100296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Польский король Казимир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ukrmap.su/program2009/uh7/7_23/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328592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65104"/>
            <a:ext cx="8229600" cy="18448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левом берегу держало оборону войско князя Ивана 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rpp.nashaucheba.ru/pars_docs/refs/24/23178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6264696" cy="4704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roza.ru/pics/2012/11/14/1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14647" cy="3933056"/>
          </a:xfrm>
          <a:prstGeom prst="rect">
            <a:avLst/>
          </a:prstGeom>
          <a:noFill/>
        </p:spPr>
      </p:pic>
      <p:pic>
        <p:nvPicPr>
          <p:cNvPr id="6" name="Picture 2" descr="http://img1.liveinternet.ru/images/attach/c/1/50/91/50091203_stoyanie_na_Ug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450" y="3419474"/>
            <a:ext cx="5162550" cy="3438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Пушка- пищаль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6016" y="1556792"/>
            <a:ext cx="4032448" cy="46085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 пришли татары, начали в наших стрелять, а наши в них…Наши стреляли и из пищалей много татар убили, а их стрелы среди наших падали и никого не ранили»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летописи)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grupoviagem.blog.uol.com.br/images/davinci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104456" cy="5752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427984" y="620688"/>
            <a:ext cx="4402832" cy="384502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Целый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месяц ждал Ахмат помощи от польского короля. </a:t>
            </a:r>
            <a:endParaRPr lang="ru-RU" dirty="0"/>
          </a:p>
        </p:txBody>
      </p:sp>
      <p:pic>
        <p:nvPicPr>
          <p:cNvPr id="7" name="Picture 2" descr="http://uch.znate.ru/tw_files2/urls_5/3/d-2308/2308_html_m46cb23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032448" cy="6116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217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Стояние на реке Угре</vt:lpstr>
      <vt:lpstr>Усиление Московского княжества</vt:lpstr>
      <vt:lpstr>Князь Иван III </vt:lpstr>
      <vt:lpstr>Слайд 4</vt:lpstr>
      <vt:lpstr>Польский король Казимир</vt:lpstr>
      <vt:lpstr>На левом берегу держало оборону войско князя Ивана III</vt:lpstr>
      <vt:lpstr>Слайд 7</vt:lpstr>
      <vt:lpstr>Пушка- пищаль</vt:lpstr>
      <vt:lpstr>Слайд 9</vt:lpstr>
      <vt:lpstr>Повелел хан ждать когда река замерзнет. Хотел хан наступать да русские войска куда – то подевались. Хитростью решил взять верх Иван III. И понял, хан Ахмат, что в сражение вступать бесполезно, дал приказ отступать в свои родные степи. </vt:lpstr>
      <vt:lpstr>Слайд 11</vt:lpstr>
      <vt:lpstr>Причины победы русских войск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 папа</dc:creator>
  <cp:lastModifiedBy>мама папа</cp:lastModifiedBy>
  <cp:revision>22</cp:revision>
  <dcterms:created xsi:type="dcterms:W3CDTF">2014-03-29T06:51:17Z</dcterms:created>
  <dcterms:modified xsi:type="dcterms:W3CDTF">2014-03-29T08:46:28Z</dcterms:modified>
</cp:coreProperties>
</file>