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ms-powerpoint.presentation.macroEnabled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6" r:id="rId3"/>
    <p:sldId id="257" r:id="rId4"/>
    <p:sldId id="258" r:id="rId5"/>
    <p:sldId id="261" r:id="rId6"/>
    <p:sldId id="260" r:id="rId7"/>
    <p:sldId id="262" r:id="rId8"/>
    <p:sldId id="265" r:id="rId9"/>
    <p:sldId id="263" r:id="rId10"/>
    <p:sldId id="266" r:id="rId11"/>
    <p:sldId id="269" r:id="rId12"/>
    <p:sldId id="268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D8C8B-1978-43E4-B861-995D6CE472B7}" type="datetimeFigureOut">
              <a:rPr lang="ru-RU" smtClean="0"/>
              <a:pPr/>
              <a:t>30.04.2014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28D61-9A7F-4099-8044-0949E439BA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D8C8B-1978-43E4-B861-995D6CE472B7}" type="datetimeFigureOut">
              <a:rPr lang="ru-RU" smtClean="0"/>
              <a:pPr/>
              <a:t>30.04.2014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28D61-9A7F-4099-8044-0949E439BA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D8C8B-1978-43E4-B861-995D6CE472B7}" type="datetimeFigureOut">
              <a:rPr lang="ru-RU" smtClean="0"/>
              <a:pPr/>
              <a:t>30.04.2014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28D61-9A7F-4099-8044-0949E439BA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FD7E87-9676-4438-ACDC-342A8C91D58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6AC36B-1ACB-4E35-A102-D4E9C1509AF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D8C8B-1978-43E4-B861-995D6CE472B7}" type="datetimeFigureOut">
              <a:rPr lang="ru-RU" smtClean="0"/>
              <a:pPr/>
              <a:t>30.04.2014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28D61-9A7F-4099-8044-0949E439BA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D8C8B-1978-43E4-B861-995D6CE472B7}" type="datetimeFigureOut">
              <a:rPr lang="ru-RU" smtClean="0"/>
              <a:pPr/>
              <a:t>30.04.2014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28D61-9A7F-4099-8044-0949E439BA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D8C8B-1978-43E4-B861-995D6CE472B7}" type="datetimeFigureOut">
              <a:rPr lang="ru-RU" smtClean="0"/>
              <a:pPr/>
              <a:t>30.04.2014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28D61-9A7F-4099-8044-0949E439BA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D8C8B-1978-43E4-B861-995D6CE472B7}" type="datetimeFigureOut">
              <a:rPr lang="ru-RU" smtClean="0"/>
              <a:pPr/>
              <a:t>30.04.2014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28D61-9A7F-4099-8044-0949E439BA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D8C8B-1978-43E4-B861-995D6CE472B7}" type="datetimeFigureOut">
              <a:rPr lang="ru-RU" smtClean="0"/>
              <a:pPr/>
              <a:t>30.04.2014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28D61-9A7F-4099-8044-0949E439BA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D8C8B-1978-43E4-B861-995D6CE472B7}" type="datetimeFigureOut">
              <a:rPr lang="ru-RU" smtClean="0"/>
              <a:pPr/>
              <a:t>30.04.2014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28D61-9A7F-4099-8044-0949E439BA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D8C8B-1978-43E4-B861-995D6CE472B7}" type="datetimeFigureOut">
              <a:rPr lang="ru-RU" smtClean="0"/>
              <a:pPr/>
              <a:t>30.04.2014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28D61-9A7F-4099-8044-0949E439BA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D8C8B-1978-43E4-B861-995D6CE472B7}" type="datetimeFigureOut">
              <a:rPr lang="ru-RU" smtClean="0"/>
              <a:pPr/>
              <a:t>30.04.2014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28D61-9A7F-4099-8044-0949E439BA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0D8C8B-1978-43E4-B861-995D6CE472B7}" type="datetimeFigureOut">
              <a:rPr lang="ru-RU" smtClean="0"/>
              <a:pPr/>
              <a:t>30.04.2014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228D61-9A7F-4099-8044-0949E439BA2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7.xml"/><Relationship Id="rId1" Type="http://schemas.openxmlformats.org/officeDocument/2006/relationships/audio" Target="file:///H:\&#1087;&#1088;&#1080;&#1088;&#1086;&#1076;&#1072;%20&#1080;%20&#1084;&#1099;\&#1083;&#1077;&#1089;.mp3" TargetMode="Externa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Relationship Id="rId6" Type="http://schemas.openxmlformats.org/officeDocument/2006/relationships/slide" Target="slide7.xml"/><Relationship Id="rId5" Type="http://schemas.openxmlformats.org/officeDocument/2006/relationships/slide" Target="slide6.xml"/><Relationship Id="rId4" Type="http://schemas.openxmlformats.org/officeDocument/2006/relationships/slide" Target="slide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Relationship Id="rId6" Type="http://schemas.openxmlformats.org/officeDocument/2006/relationships/slide" Target="slide4.xml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5" Type="http://schemas.openxmlformats.org/officeDocument/2006/relationships/slide" Target="slide4.xml"/><Relationship Id="rId4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4" Type="http://schemas.openxmlformats.org/officeDocument/2006/relationships/slide" Target="slide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 descr="C:\Users\tanya\Pictures\4456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0"/>
            <a:ext cx="9144000" cy="685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лес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8100392" y="6093296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43393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ru-RU" dirty="0" smtClean="0"/>
              <a:t>Проверь себя.</a:t>
            </a:r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472608"/>
          </a:xfrm>
        </p:spPr>
        <p:txBody>
          <a:bodyPr>
            <a:normAutofit lnSpcReduction="10000"/>
          </a:bodyPr>
          <a:lstStyle/>
          <a:p>
            <a:pPr marL="514350" indent="-514350">
              <a:buAutoNum type="arabicPeriod"/>
            </a:pPr>
            <a:r>
              <a:rPr lang="ru-RU" sz="3600" b="1" dirty="0" smtClean="0"/>
              <a:t>Подснежник</a:t>
            </a:r>
          </a:p>
          <a:p>
            <a:pPr marL="514350" indent="-514350">
              <a:buAutoNum type="arabicPeriod"/>
            </a:pPr>
            <a:r>
              <a:rPr lang="ru-RU" sz="3600" b="1" dirty="0" smtClean="0"/>
              <a:t>Б </a:t>
            </a:r>
          </a:p>
          <a:p>
            <a:pPr marL="514350" indent="-514350">
              <a:buAutoNum type="arabicPeriod"/>
            </a:pPr>
            <a:r>
              <a:rPr lang="ru-RU" sz="3600" b="1" dirty="0" smtClean="0"/>
              <a:t>А</a:t>
            </a:r>
          </a:p>
          <a:p>
            <a:pPr marL="514350" indent="-514350">
              <a:buAutoNum type="arabicPeriod"/>
            </a:pPr>
            <a:r>
              <a:rPr lang="ru-RU" sz="3600" b="1" dirty="0" smtClean="0"/>
              <a:t>В</a:t>
            </a:r>
          </a:p>
          <a:p>
            <a:pPr marL="514350" indent="-514350">
              <a:buAutoNum type="arabicPeriod"/>
            </a:pPr>
            <a:r>
              <a:rPr lang="ru-RU" sz="3600" b="1" dirty="0" smtClean="0"/>
              <a:t>В</a:t>
            </a:r>
          </a:p>
          <a:p>
            <a:pPr marL="514350" indent="-514350">
              <a:buAutoNum type="arabicPeriod"/>
            </a:pPr>
            <a:r>
              <a:rPr lang="ru-RU" sz="3600" b="1" dirty="0" smtClean="0"/>
              <a:t>В</a:t>
            </a:r>
          </a:p>
          <a:p>
            <a:pPr marL="514350" indent="-514350">
              <a:buAutoNum type="arabicPeriod"/>
            </a:pPr>
            <a:r>
              <a:rPr lang="ru-RU" sz="3600" b="1" dirty="0" smtClean="0"/>
              <a:t>Б</a:t>
            </a:r>
          </a:p>
          <a:p>
            <a:pPr marL="514350" indent="-514350">
              <a:buAutoNum type="arabicPeriod"/>
            </a:pPr>
            <a:r>
              <a:rPr lang="ru-RU" sz="3600" b="1" dirty="0" smtClean="0"/>
              <a:t>А</a:t>
            </a:r>
          </a:p>
          <a:p>
            <a:pPr marL="514350" indent="-514350">
              <a:buAutoNum type="arabicPeriod"/>
            </a:pPr>
            <a:r>
              <a:rPr lang="ru-RU" sz="3600" b="1" dirty="0"/>
              <a:t>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32657"/>
            <a:ext cx="8229600" cy="3168352"/>
          </a:xfrm>
        </p:spPr>
        <p:txBody>
          <a:bodyPr>
            <a:noAutofit/>
          </a:bodyPr>
          <a:lstStyle/>
          <a:p>
            <a:r>
              <a:rPr lang="ru-RU" sz="9600" b="1" i="1" dirty="0" smtClean="0">
                <a:solidFill>
                  <a:srgbClr val="FF0000"/>
                </a:solidFill>
              </a:rPr>
              <a:t> Я узнал… </a:t>
            </a:r>
          </a:p>
          <a:p>
            <a:r>
              <a:rPr lang="ru-RU" sz="9600" b="1" i="1" dirty="0" smtClean="0">
                <a:solidFill>
                  <a:srgbClr val="FF0000"/>
                </a:solidFill>
              </a:rPr>
              <a:t> Я запомнил… </a:t>
            </a:r>
          </a:p>
          <a:p>
            <a:r>
              <a:rPr lang="ru-RU" sz="9600" b="1" i="1" dirty="0" smtClean="0">
                <a:solidFill>
                  <a:srgbClr val="FF0000"/>
                </a:solidFill>
              </a:rPr>
              <a:t> Я смог…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0"/>
            <a:ext cx="7772400" cy="1470025"/>
          </a:xfrm>
        </p:spPr>
        <p:txBody>
          <a:bodyPr>
            <a:noAutofit/>
          </a:bodyPr>
          <a:lstStyle/>
          <a:p>
            <a:r>
              <a:rPr lang="ru-RU" sz="9600" b="1" dirty="0" smtClean="0">
                <a:solidFill>
                  <a:srgbClr val="FF0000"/>
                </a:solidFill>
              </a:rPr>
              <a:t>природа</a:t>
            </a:r>
            <a:endParaRPr lang="ru-RU" sz="9600" b="1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4048" y="1628800"/>
            <a:ext cx="3744416" cy="1464568"/>
          </a:xfrm>
        </p:spPr>
        <p:txBody>
          <a:bodyPr>
            <a:noAutofit/>
          </a:bodyPr>
          <a:lstStyle/>
          <a:p>
            <a:r>
              <a:rPr lang="ru-RU" sz="6600" b="1" dirty="0">
                <a:solidFill>
                  <a:srgbClr val="FF0000"/>
                </a:solidFill>
              </a:rPr>
              <a:t>Н</a:t>
            </a:r>
            <a:r>
              <a:rPr lang="ru-RU" sz="6600" b="1" dirty="0" smtClean="0">
                <a:solidFill>
                  <a:srgbClr val="FF0000"/>
                </a:solidFill>
              </a:rPr>
              <a:t>еживая природа</a:t>
            </a:r>
            <a:endParaRPr lang="ru-RU" sz="6600" b="1" dirty="0">
              <a:solidFill>
                <a:srgbClr val="FF0000"/>
              </a:solidFill>
            </a:endParaRPr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251520" y="1412776"/>
            <a:ext cx="4032448" cy="1752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6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Живая природа</a:t>
            </a:r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>
          <a:xfrm>
            <a:off x="539552" y="3645024"/>
            <a:ext cx="3024336" cy="13457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Растения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4800" b="1" dirty="0" smtClean="0">
                <a:solidFill>
                  <a:srgbClr val="0070C0"/>
                </a:solidFill>
              </a:rPr>
              <a:t>Животные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Человек </a:t>
            </a:r>
          </a:p>
        </p:txBody>
      </p:sp>
      <p:sp>
        <p:nvSpPr>
          <p:cNvPr id="6" name="Подзаголовок 2"/>
          <p:cNvSpPr txBox="1">
            <a:spLocks/>
          </p:cNvSpPr>
          <p:nvPr/>
        </p:nvSpPr>
        <p:spPr>
          <a:xfrm>
            <a:off x="5076056" y="3861048"/>
            <a:ext cx="3744416" cy="2808312"/>
          </a:xfrm>
          <a:prstGeom prst="rect">
            <a:avLst/>
          </a:prstGeom>
        </p:spPr>
        <p:txBody>
          <a:bodyPr vert="horz" lIns="91440" tIns="45720" rIns="91440" bIns="45720" rtlCol="0">
            <a:normAutofit fontScale="4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77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Солнце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7700" b="1" noProof="0" dirty="0" smtClean="0">
                <a:solidFill>
                  <a:srgbClr val="0070C0"/>
                </a:solidFill>
              </a:rPr>
              <a:t>Воздух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7700" b="1" i="0" u="none" strike="noStrike" kern="1200" cap="none" spc="0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Вода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7700" b="1" noProof="0" dirty="0" smtClean="0">
                <a:solidFill>
                  <a:srgbClr val="0070C0"/>
                </a:solidFill>
              </a:rPr>
              <a:t>Камни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7700" b="1" i="0" u="none" strike="noStrike" kern="1200" cap="none" spc="0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Облака…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9600" b="1" dirty="0" smtClean="0">
                <a:solidFill>
                  <a:srgbClr val="FF0000"/>
                </a:solidFill>
              </a:rPr>
              <a:t>экология</a:t>
            </a:r>
            <a:endParaRPr lang="ru-RU" sz="9600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03848" y="4509120"/>
            <a:ext cx="4896544" cy="1143000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00B050"/>
                </a:solidFill>
                <a:hlinkClick r:id="rId2" action="ppaction://hlinksldjump"/>
              </a:rPr>
              <a:t>Птичий  поселок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4932040" y="5445224"/>
            <a:ext cx="398112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j-lt"/>
                <a:ea typeface="+mj-ea"/>
                <a:cs typeface="+mj-cs"/>
                <a:hlinkClick r:id="rId3" action="ppaction://hlinksldjump"/>
              </a:rPr>
              <a:t>5 пеньков</a:t>
            </a:r>
            <a:endParaRPr kumimoji="0" lang="ru-RU" sz="4400" b="0" i="0" u="none" strike="noStrike" kern="1200" cap="none" spc="0" normalizeH="0" baseline="0" noProof="0" dirty="0" smtClean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0" y="188640"/>
            <a:ext cx="475252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j-lt"/>
                <a:ea typeface="+mj-ea"/>
                <a:cs typeface="+mj-cs"/>
                <a:hlinkClick r:id="rId4" action="ppaction://hlinksldjump"/>
              </a:rPr>
              <a:t>Опушка леса</a:t>
            </a:r>
            <a:endParaRPr kumimoji="0" lang="ru-RU" sz="4400" b="1" i="0" u="none" strike="noStrike" kern="1200" cap="none" spc="0" normalizeH="0" baseline="0" noProof="0" dirty="0" smtClean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0" y="2204864"/>
            <a:ext cx="532859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Привал</a:t>
            </a: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4499992" y="1052736"/>
            <a:ext cx="4320480" cy="12625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j-lt"/>
                <a:ea typeface="+mj-ea"/>
                <a:cs typeface="+mj-cs"/>
                <a:hlinkClick r:id="rId5" action="ppaction://hlinksldjump"/>
              </a:rPr>
              <a:t>Тревожная полянка </a:t>
            </a:r>
            <a:endParaRPr kumimoji="0" lang="ru-RU" sz="4400" b="0" i="0" u="none" strike="noStrike" kern="1200" cap="none" spc="0" normalizeH="0" baseline="0" noProof="0" dirty="0" smtClean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4644008" y="2780928"/>
            <a:ext cx="398112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7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Тр.па</a:t>
            </a:r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467544" y="3645024"/>
            <a:ext cx="489654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j-lt"/>
                <a:ea typeface="+mj-ea"/>
                <a:cs typeface="+mj-cs"/>
                <a:hlinkClick r:id="rId6" action="ppaction://hlinksldjump"/>
              </a:rPr>
              <a:t>Большая сосна </a:t>
            </a:r>
            <a:endParaRPr kumimoji="0" lang="ru-RU" sz="4400" b="0" i="0" u="none" strike="noStrike" kern="1200" cap="none" spc="0" normalizeH="0" baseline="0" noProof="0" dirty="0" smtClean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 sz="quarter"/>
          </p:nvPr>
        </p:nvSpPr>
        <p:spPr/>
        <p:txBody>
          <a:bodyPr/>
          <a:lstStyle/>
          <a:p>
            <a:pPr eaLnBrk="1" hangingPunct="1"/>
            <a:r>
              <a:rPr lang="ru-RU" smtClean="0"/>
              <a:t>       </a:t>
            </a:r>
          </a:p>
        </p:txBody>
      </p:sp>
      <p:pic>
        <p:nvPicPr>
          <p:cNvPr id="24580" name="Picture 4" descr="mat_macheha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067944" y="548680"/>
            <a:ext cx="2057400" cy="2819400"/>
          </a:xfrm>
          <a:noFill/>
        </p:spPr>
      </p:pic>
      <p:pic>
        <p:nvPicPr>
          <p:cNvPr id="24582" name="Picture 6" descr="pic10934150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395536" y="332656"/>
            <a:ext cx="3352800" cy="2438400"/>
          </a:xfrm>
          <a:noFill/>
        </p:spPr>
      </p:pic>
      <p:pic>
        <p:nvPicPr>
          <p:cNvPr id="24586" name="Picture 10" descr="plant_0061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6732240" y="476672"/>
            <a:ext cx="1873250" cy="2819400"/>
          </a:xfrm>
          <a:noFill/>
        </p:spPr>
      </p:pic>
      <p:pic>
        <p:nvPicPr>
          <p:cNvPr id="11" name="Рисунок 10" descr="untitled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51520" y="3429000"/>
            <a:ext cx="3816424" cy="2146738"/>
          </a:xfrm>
          <a:prstGeom prst="rect">
            <a:avLst/>
          </a:prstGeom>
        </p:spPr>
      </p:pic>
      <p:sp>
        <p:nvSpPr>
          <p:cNvPr id="10" name="Стрелка вправо 9">
            <a:hlinkClick r:id="rId6" action="ppaction://hlinksldjump"/>
          </p:cNvPr>
          <p:cNvSpPr/>
          <p:nvPr/>
        </p:nvSpPr>
        <p:spPr>
          <a:xfrm>
            <a:off x="8100392" y="6165304"/>
            <a:ext cx="576064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245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1000"/>
                                        <p:tgtEl>
                                          <p:spTgt spid="24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1000"/>
                                        <p:tgtEl>
                                          <p:spTgt spid="24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1000"/>
                                        <p:tgtEl>
                                          <p:spTgt spid="24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8800" b="1" dirty="0" smtClean="0">
                <a:solidFill>
                  <a:srgbClr val="FF0000"/>
                </a:solidFill>
              </a:rPr>
              <a:t>Красная книга</a:t>
            </a:r>
            <a:endParaRPr lang="ru-RU" sz="8800" b="1" dirty="0">
              <a:solidFill>
                <a:srgbClr val="FF0000"/>
              </a:solidFill>
            </a:endParaRPr>
          </a:p>
        </p:txBody>
      </p:sp>
      <p:pic>
        <p:nvPicPr>
          <p:cNvPr id="4" name="Рисунок 3" descr="iUP0N1QCH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80112" y="1556792"/>
            <a:ext cx="2448272" cy="1836204"/>
          </a:xfrm>
          <a:prstGeom prst="rect">
            <a:avLst/>
          </a:prstGeom>
        </p:spPr>
      </p:pic>
      <p:pic>
        <p:nvPicPr>
          <p:cNvPr id="5" name="Рисунок 4" descr="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71600" y="1772816"/>
            <a:ext cx="2448272" cy="3400378"/>
          </a:xfrm>
          <a:prstGeom prst="rect">
            <a:avLst/>
          </a:prstGeom>
        </p:spPr>
      </p:pic>
      <p:pic>
        <p:nvPicPr>
          <p:cNvPr id="6" name="Рисунок 5" descr="iX6E0K5WZ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923928" y="3789040"/>
            <a:ext cx="3096344" cy="2322258"/>
          </a:xfrm>
          <a:prstGeom prst="rect">
            <a:avLst/>
          </a:prstGeom>
        </p:spPr>
      </p:pic>
      <p:sp>
        <p:nvSpPr>
          <p:cNvPr id="9" name="Стрелка вправо 8">
            <a:hlinkClick r:id="rId5" action="ppaction://hlinksldjump"/>
          </p:cNvPr>
          <p:cNvSpPr/>
          <p:nvPr/>
        </p:nvSpPr>
        <p:spPr>
          <a:xfrm>
            <a:off x="8316416" y="6093296"/>
            <a:ext cx="432048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80112" y="3501008"/>
            <a:ext cx="2961449" cy="2232248"/>
          </a:xfrm>
          <a:prstGeom prst="rect">
            <a:avLst/>
          </a:prstGeom>
        </p:spPr>
      </p:pic>
      <p:pic>
        <p:nvPicPr>
          <p:cNvPr id="4" name="Рисунок 3" descr="5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3527" y="548680"/>
            <a:ext cx="4992555" cy="3744416"/>
          </a:xfrm>
          <a:prstGeom prst="rect">
            <a:avLst/>
          </a:prstGeom>
        </p:spPr>
      </p:pic>
      <p:sp>
        <p:nvSpPr>
          <p:cNvPr id="5" name="Стрелка вправо 4">
            <a:hlinkClick r:id="rId4" action="ppaction://hlinksldjump"/>
          </p:cNvPr>
          <p:cNvSpPr/>
          <p:nvPr/>
        </p:nvSpPr>
        <p:spPr>
          <a:xfrm>
            <a:off x="8172400" y="6381328"/>
            <a:ext cx="576064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53252" name="Picture 4" descr="lastochka4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755576" y="332656"/>
            <a:ext cx="4114800" cy="2971800"/>
          </a:xfrm>
          <a:noFill/>
        </p:spPr>
      </p:pic>
      <p:pic>
        <p:nvPicPr>
          <p:cNvPr id="53255" name="Picture 7" descr="strig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533400" y="3505200"/>
            <a:ext cx="3810000" cy="2743200"/>
          </a:xfrm>
          <a:noFill/>
        </p:spPr>
      </p:pic>
      <p:pic>
        <p:nvPicPr>
          <p:cNvPr id="53258" name="Picture 10" descr="стриж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4572000" y="3505200"/>
            <a:ext cx="3970338" cy="2743200"/>
          </a:xfrm>
          <a:noFill/>
        </p:spPr>
      </p:pic>
      <p:sp>
        <p:nvSpPr>
          <p:cNvPr id="53261" name="Text Box 13"/>
          <p:cNvSpPr txBox="1">
            <a:spLocks noChangeArrowheads="1"/>
          </p:cNvSpPr>
          <p:nvPr/>
        </p:nvSpPr>
        <p:spPr bwMode="auto">
          <a:xfrm>
            <a:off x="899592" y="2708920"/>
            <a:ext cx="1516063" cy="495300"/>
          </a:xfrm>
          <a:prstGeom prst="rect">
            <a:avLst/>
          </a:prstGeom>
          <a:solidFill>
            <a:srgbClr val="FFFF00"/>
          </a:solidFill>
          <a:ln w="38100">
            <a:solidFill>
              <a:srgbClr val="0033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dirty="0">
                <a:solidFill>
                  <a:srgbClr val="008000"/>
                </a:solidFill>
              </a:rPr>
              <a:t>Ласточка</a:t>
            </a:r>
          </a:p>
        </p:txBody>
      </p:sp>
      <p:sp>
        <p:nvSpPr>
          <p:cNvPr id="53262" name="Text Box 14"/>
          <p:cNvSpPr txBox="1">
            <a:spLocks noChangeArrowheads="1"/>
          </p:cNvSpPr>
          <p:nvPr/>
        </p:nvSpPr>
        <p:spPr bwMode="auto">
          <a:xfrm>
            <a:off x="7164288" y="5733256"/>
            <a:ext cx="1368425" cy="495300"/>
          </a:xfrm>
          <a:prstGeom prst="rect">
            <a:avLst/>
          </a:prstGeom>
          <a:solidFill>
            <a:srgbClr val="FFFF00"/>
          </a:solidFill>
          <a:ln w="38100">
            <a:solidFill>
              <a:srgbClr val="0033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 dirty="0">
                <a:solidFill>
                  <a:srgbClr val="008000"/>
                </a:solidFill>
              </a:rPr>
              <a:t>Стрижи</a:t>
            </a:r>
          </a:p>
        </p:txBody>
      </p:sp>
      <p:sp>
        <p:nvSpPr>
          <p:cNvPr id="8" name="Text Box 14"/>
          <p:cNvSpPr txBox="1">
            <a:spLocks noChangeArrowheads="1"/>
          </p:cNvSpPr>
          <p:nvPr/>
        </p:nvSpPr>
        <p:spPr bwMode="auto">
          <a:xfrm>
            <a:off x="2843808" y="5661248"/>
            <a:ext cx="1380506" cy="461665"/>
          </a:xfrm>
          <a:prstGeom prst="rect">
            <a:avLst/>
          </a:prstGeom>
          <a:solidFill>
            <a:srgbClr val="FFFF00"/>
          </a:solidFill>
          <a:ln w="38100">
            <a:solidFill>
              <a:srgbClr val="0033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rgbClr val="008000"/>
                </a:solidFill>
              </a:rPr>
              <a:t>Скворец </a:t>
            </a:r>
            <a:endParaRPr lang="ru-RU" sz="2400" b="1" dirty="0">
              <a:solidFill>
                <a:srgbClr val="008000"/>
              </a:solidFill>
            </a:endParaRPr>
          </a:p>
        </p:txBody>
      </p:sp>
      <p:pic>
        <p:nvPicPr>
          <p:cNvPr id="10" name="Рисунок 9" descr="iQWZLH0ZG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580111" y="620688"/>
            <a:ext cx="3264363" cy="2448272"/>
          </a:xfrm>
          <a:prstGeom prst="rect">
            <a:avLst/>
          </a:prstGeom>
        </p:spPr>
      </p:pic>
      <p:sp>
        <p:nvSpPr>
          <p:cNvPr id="11" name="Text Box 14"/>
          <p:cNvSpPr txBox="1">
            <a:spLocks noChangeArrowheads="1"/>
          </p:cNvSpPr>
          <p:nvPr/>
        </p:nvSpPr>
        <p:spPr bwMode="auto">
          <a:xfrm>
            <a:off x="7452320" y="2564904"/>
            <a:ext cx="830677" cy="461665"/>
          </a:xfrm>
          <a:prstGeom prst="rect">
            <a:avLst/>
          </a:prstGeom>
          <a:solidFill>
            <a:srgbClr val="FFFF00"/>
          </a:solidFill>
          <a:ln w="38100">
            <a:solidFill>
              <a:srgbClr val="0033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rgbClr val="008000"/>
                </a:solidFill>
              </a:rPr>
              <a:t>Грач </a:t>
            </a:r>
            <a:endParaRPr lang="ru-RU" sz="2400" b="1" dirty="0">
              <a:solidFill>
                <a:srgbClr val="008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539552" y="404664"/>
            <a:ext cx="6120680" cy="6186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Не рви …</a:t>
            </a:r>
            <a:b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Не ломай …</a:t>
            </a:r>
            <a:b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Не разжигай …</a:t>
            </a:r>
            <a:b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Сохрани ….</a:t>
            </a:r>
            <a:b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Не бросай …</a:t>
            </a:r>
            <a:b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Не бери домой…</a:t>
            </a:r>
            <a:b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Не разоряй…</a:t>
            </a:r>
            <a:b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Не трогай…</a:t>
            </a:r>
            <a:b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Не подходи…</a:t>
            </a:r>
            <a:endParaRPr kumimoji="0" lang="ru-RU" sz="4400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Стрелка вправо 3">
            <a:hlinkClick r:id="rId2" action="ppaction://hlinksldjump"/>
          </p:cNvPr>
          <p:cNvSpPr/>
          <p:nvPr/>
        </p:nvSpPr>
        <p:spPr>
          <a:xfrm>
            <a:off x="8244408" y="6309320"/>
            <a:ext cx="504056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61</Words>
  <Application>Microsoft Office PowerPoint</Application>
  <PresentationFormat>Экран (4:3)</PresentationFormat>
  <Paragraphs>39</Paragraphs>
  <Slides>12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Слайд 1</vt:lpstr>
      <vt:lpstr>природа</vt:lpstr>
      <vt:lpstr>экология</vt:lpstr>
      <vt:lpstr>Птичий  поселок</vt:lpstr>
      <vt:lpstr>       </vt:lpstr>
      <vt:lpstr>Красная книга</vt:lpstr>
      <vt:lpstr>Слайд 7</vt:lpstr>
      <vt:lpstr>Слайд 8</vt:lpstr>
      <vt:lpstr>Слайд 9</vt:lpstr>
      <vt:lpstr>Проверь себя.</vt:lpstr>
      <vt:lpstr>Слайд 11</vt:lpstr>
      <vt:lpstr>Слайд 12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природа</dc:title>
  <dc:creator>Home</dc:creator>
  <cp:lastModifiedBy>Home</cp:lastModifiedBy>
  <cp:revision>9</cp:revision>
  <dcterms:created xsi:type="dcterms:W3CDTF">2014-04-16T15:33:59Z</dcterms:created>
  <dcterms:modified xsi:type="dcterms:W3CDTF">2014-04-30T14:55:19Z</dcterms:modified>
</cp:coreProperties>
</file>