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5CC1-B426-49F9-B077-A05C07B55DA5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6E31-49EC-424F-9B75-17C16DC6E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9055-6cc34b47758cb3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59"/>
            <a:ext cx="9144000" cy="687231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Вахта памяти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 № 1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9055-6cc34b47758cb3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59"/>
            <a:ext cx="9144000" cy="6872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58114" cy="10715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Вечная память солдатам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Великой Отечественной войны…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161_Vladimir-Putin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071810"/>
            <a:ext cx="4856577" cy="337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1d2f99ded96f8f04d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214422"/>
            <a:ext cx="4807503" cy="320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Никогда не будет забыт подвиг солдата освободителя…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201207231728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736"/>
            <a:ext cx="5000640" cy="333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071810"/>
            <a:ext cx="4252698" cy="331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684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2_MG_44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432957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8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429000"/>
            <a:ext cx="4838902" cy="297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in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373" y="500042"/>
            <a:ext cx="401517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9055-6cc34b47758cb34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" y="0"/>
            <a:ext cx="9141896" cy="70850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215238" cy="27146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декабре 1966 г., когда отмечалось 25-летие разгрома гитлеровских войск под Москвой, в Александровском саду возле Кремлевской стены были погребены останки Неизвестного солдата, павшего при защите столицы в декабре 1941 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5011280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000372"/>
            <a:ext cx="5929329" cy="342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n_pobedy_str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Ритуал захоронения был торжественным. На орудийном лафете прах неизвестного солдата доставили в Москву . В то утро улица Горького, по которой кортеж двигался к Манежной площади, была заполнена людьми. Последние метры до места захоронения в Александровском саду гроб с прахом несли деятели партии и маршал Рокоссовский.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5132113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285992"/>
            <a:ext cx="63500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n_pobedy_str_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7938" y="-285750"/>
            <a:ext cx="9151938" cy="714375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3143248"/>
            <a:ext cx="5000660" cy="33575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последствии здесь был установлен пост№1. Круглые сутки солдаты Кремлёвского полка несут вахту памяти у могилы безымянного  защитника Родины…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2857959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0"/>
            <a:ext cx="6350000" cy="298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000372"/>
            <a:ext cx="3621960" cy="355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n_pobedy_str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643446"/>
            <a:ext cx="6994554" cy="18573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 центре мемориала — надгробная площадка, состоящая из крупных блоков-плит красного полированного гранита. Средний камень надгробия украшен скульптурной композицией из бронзы (лавровая ветвь и солдатская каска, лежащие 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знамени).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11379791377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71480"/>
            <a:ext cx="5381642" cy="403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60833502_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642918"/>
            <a:ext cx="298439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19055-6cc34b47758cb34f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04" b="10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43782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Перед надгробной плитой, в квадратном углублении, укреплена пятиконечная звезда, в центре звезды горит Вечный огонь Славы, пламя которого озаряет бронзовую надпись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«Имя твоё неизвестно, подвиг твой бессмертен»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6358555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285992"/>
            <a:ext cx="6492892" cy="365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Справа от могилы неизвестного солдата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— гранитная аллея, где расположены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блоки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замурованными в них капсулами с землёй городов-героев: Ленинграда (взята с Пискарёвского кладбища), Киева (от подножия Обелиска участникам обороны города), Волгограда (с Мамаева кургана), Одессы (с рубежей обороны), Севастополя (с Малахова кургана), Минска, Керчи, Новороссийска, Тулы (земля взята с передовых рубежей обороны этих городов) и крепости-героя Брест (земля от подножия стен).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s296471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86058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CA8D6BV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857496"/>
            <a:ext cx="228601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9055-6cc34b47758cb3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59"/>
            <a:ext cx="9144000" cy="6872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258072" cy="12969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наши дни мемориал «Могила Неизвестного Солдата» у Кремлевской стены стал культовым местом. Возложить цветы и посмотреть развод Почетного караула, несущего вахту на посту №1, приходят москвичи, гости столицы и многочисленные туристы из зарубежья.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13533974459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42900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0710646_2VSN_35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071678"/>
            <a:ext cx="4138634" cy="275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Вахта памяти Пост № 1</vt:lpstr>
      <vt:lpstr> </vt:lpstr>
      <vt:lpstr>В декабре 1966 г., когда отмечалось 25-летие разгрома гитлеровских войск под Москвой, в Александровском саду возле Кремлевской стены были погребены останки Неизвестного солдата, павшего при защите столицы в декабре 1941 г.</vt:lpstr>
      <vt:lpstr>Ритуал захоронения был торжественным. На орудийном лафете прах неизвестного солдата доставили в Москву . В то утро улица Горького, по которой кортеж двигался к Манежной площади, была заполнена людьми. Последние метры до места захоронения в Александровском саду гроб с прахом несли деятели партии и маршал Рокоссовский.</vt:lpstr>
      <vt:lpstr>В последствии здесь был установлен пост№1. Круглые сутки солдаты Кремлёвского полка несут вахту памяти у могилы безымянного  защитника Родины…</vt:lpstr>
      <vt:lpstr>Слайд 6</vt:lpstr>
      <vt:lpstr>Перед надгробной плитой, в квадратном углублении, укреплена пятиконечная звезда, в центре звезды горит Вечный огонь Славы, пламя которого озаряет бронзовую надпись:  «Имя твоё неизвестно, подвиг твой бессмертен»</vt:lpstr>
      <vt:lpstr>Справа от могилы неизвестного солдата — гранитная аллея, где расположены блоки с замурованными в них капсулами с землёй городов-героев: Ленинграда (взята с Пискарёвского кладбища), Киева (от подножия Обелиска участникам обороны города), Волгограда (с Мамаева кургана), Одессы (с рубежей обороны), Севастополя (с Малахова кургана), Минска, Керчи, Новороссийска, Тулы (земля взята с передовых рубежей обороны этих городов) и крепости-героя Брест (земля от подножия стен). </vt:lpstr>
      <vt:lpstr>В наши дни мемориал «Могила Неизвестного Солдата» у Кремлевской стены стал культовым местом. Возложить цветы и посмотреть развод Почетного караула, несущего вахту на посту №1, приходят москвичи, гости столицы и многочисленные туристы из зарубежья.</vt:lpstr>
      <vt:lpstr>Вечная память солдатам  Великой Отечественной войны…</vt:lpstr>
      <vt:lpstr>Никогда не будет забыт подвиг солдата освободителя…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Вахта памяти Пост № 1</dc:title>
  <dc:creator>Татьяна</dc:creator>
  <cp:lastModifiedBy>Татьяна</cp:lastModifiedBy>
  <cp:revision>10</cp:revision>
  <dcterms:created xsi:type="dcterms:W3CDTF">2014-05-01T14:15:40Z</dcterms:created>
  <dcterms:modified xsi:type="dcterms:W3CDTF">2014-05-02T12:20:21Z</dcterms:modified>
</cp:coreProperties>
</file>