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Sergey_Prokofiev_Muzeum_Moscow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A1%D0%A1%D0%A0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ru.wikipedia.org/wiki/%D0%AE%D0%B1%D0%B8%D0%BB%D0%B5%D0%B9%D0%BD%D0%B0%D1%8F_%D0%BC%D0%BE%D0%BD%D0%B5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%D0%9F%D1%80%D0%BE%D0%BA%D0%BE%D1%84%D1%8C%D0%B5%D0%B2-%D1%80%D1%83%D0%B1%D0%BB%D1%8C-1991.jpg" TargetMode="External"/><Relationship Id="rId5" Type="http://schemas.openxmlformats.org/officeDocument/2006/relationships/hyperlink" Target="http://ru.wikipedia.org/wiki/%D0%A0%D1%83%D0%B1%D0%BB%D1%8C" TargetMode="External"/><Relationship Id="rId4" Type="http://schemas.openxmlformats.org/officeDocument/2006/relationships/hyperlink" Target="http://ru.wikipedia.org/wiki/199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A1%D0%A1%D0%A0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ru.wikipedia.org/wiki/%D0%9F%D0%BE%D1%87%D1%82%D0%BE%D0%B2%D0%B0%D1%8F_%D0%BC%D0%B0%D1%80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1991_CPA_6314.jpg" TargetMode="External"/><Relationship Id="rId5" Type="http://schemas.openxmlformats.org/officeDocument/2006/relationships/hyperlink" Target="http://ru.wikipedia.org/wiki/%D0%9A%D0%BE%D0%BF%D0%B5%D0%B9%D0%BA%D0%B0" TargetMode="External"/><Relationship Id="rId4" Type="http://schemas.openxmlformats.org/officeDocument/2006/relationships/hyperlink" Target="http://ru.wikipedia.org/wiki/199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958166" cy="4286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Прокофьев Сергей Сергеевич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(1891-1953)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ОМПОЗИТОР ПРОКОФЬЕ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71480"/>
            <a:ext cx="5072098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330" y="0"/>
            <a:ext cx="2071670" cy="6858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Здесь Сергей Сергеевич жил с 1946 до смерти в 1953. Сейчас - музей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http://upload.wikimedia.org/wikipedia/commons/thumb/b/bd/Sergey_Prokofiev_Muzeum_Moscow.jpg/120px-Sergey_Prokofiev_Muzeum_Moscow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92945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hlinkClick r:id="rId2" tooltip="Юбилейная монета"/>
              </a:rPr>
              <a:t>Юбилейная монета</a:t>
            </a:r>
            <a:r>
              <a:rPr lang="ru-RU" sz="3100" dirty="0" smtClean="0"/>
              <a:t> </a:t>
            </a:r>
            <a:r>
              <a:rPr lang="ru-RU" sz="3100" dirty="0" smtClean="0">
                <a:hlinkClick r:id="rId3" tooltip="СССР"/>
              </a:rPr>
              <a:t>СССР</a:t>
            </a:r>
            <a:r>
              <a:rPr lang="ru-RU" sz="3100" dirty="0" smtClean="0"/>
              <a:t>, посвящённая С. С. Прокофьеву, </a:t>
            </a:r>
            <a:r>
              <a:rPr lang="ru-RU" sz="3100" dirty="0" smtClean="0">
                <a:hlinkClick r:id="rId4" tooltip="1991"/>
              </a:rPr>
              <a:t>1991</a:t>
            </a:r>
            <a:r>
              <a:rPr lang="ru-RU" sz="3100" dirty="0" smtClean="0"/>
              <a:t>, 1 </a:t>
            </a:r>
            <a:r>
              <a:rPr lang="ru-RU" sz="3100" dirty="0" smtClean="0">
                <a:hlinkClick r:id="rId5" tooltip="Рубль"/>
              </a:rPr>
              <a:t>рубль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upload.wikimedia.org/wikipedia/ru/thumb/6/67/%D0%9F%D1%80%D0%BE%D0%BA%D0%BE%D1%84%D1%8C%D0%B5%D0%B2-%D1%80%D1%83%D0%B1%D0%BB%D1%8C-1991.jpg/200px-%D0%9F%D1%80%D0%BE%D0%BA%D0%BE%D1%84%D1%8C%D0%B5%D0%B2-%D1%80%D1%83%D0%B1%D0%BB%D1%8C-1991.jpg">
            <a:hlinkClick r:id="rId6"/>
          </p:cNvPr>
          <p:cNvPicPr>
            <a:picLocks noGrp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500166" y="1357298"/>
            <a:ext cx="6215106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hlinkClick r:id="rId2" tooltip="Почтовая марка"/>
              </a:rPr>
              <a:t>Почтовая марка</a:t>
            </a:r>
            <a:r>
              <a:rPr lang="ru-RU" sz="2800" dirty="0" smtClean="0"/>
              <a:t> </a:t>
            </a:r>
            <a:r>
              <a:rPr lang="ru-RU" sz="2800" dirty="0" smtClean="0">
                <a:hlinkClick r:id="rId3" tooltip="СССР"/>
              </a:rPr>
              <a:t>СССР</a:t>
            </a:r>
            <a:r>
              <a:rPr lang="ru-RU" sz="2800" dirty="0" smtClean="0"/>
              <a:t>, посвящённая С. С. Прокофьеву, </a:t>
            </a:r>
            <a:r>
              <a:rPr lang="ru-RU" sz="2800" dirty="0" smtClean="0">
                <a:hlinkClick r:id="rId4" tooltip="1991"/>
              </a:rPr>
              <a:t>1991</a:t>
            </a:r>
            <a:r>
              <a:rPr lang="ru-RU" sz="2800" dirty="0" smtClean="0"/>
              <a:t>, 15 </a:t>
            </a:r>
            <a:r>
              <a:rPr lang="ru-RU" sz="2800" dirty="0" smtClean="0">
                <a:hlinkClick r:id="rId5" tooltip="Копейка"/>
              </a:rPr>
              <a:t>копеек</a:t>
            </a:r>
            <a:endParaRPr lang="ru-RU" sz="2800" dirty="0"/>
          </a:p>
        </p:txBody>
      </p:sp>
      <p:pic>
        <p:nvPicPr>
          <p:cNvPr id="4" name="Содержимое 3" descr="http://upload.wikimedia.org/wikipedia/commons/thumb/d/db/1991_CPA_6314.jpg/200px-1991_CPA_6314.jpg">
            <a:hlinkClick r:id="rId6"/>
          </p:cNvPr>
          <p:cNvPicPr>
            <a:picLocks noGrp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71538" y="1285860"/>
            <a:ext cx="6643734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071546"/>
            <a:ext cx="3707904" cy="5786454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/>
              <a:t>Сергей Сергеевич Прокофьев родился 23 апреля 1891 года в </a:t>
            </a:r>
            <a:r>
              <a:rPr lang="ru-RU" sz="2000" dirty="0" err="1" smtClean="0"/>
              <a:t>Сонцовке</a:t>
            </a:r>
            <a:r>
              <a:rPr lang="ru-RU" sz="2000" dirty="0" smtClean="0"/>
              <a:t> Екатеринославской губернии . Отец его - Сергей Алексеевич - был учёным агрономом, управляющим в имении помещика </a:t>
            </a:r>
            <a:r>
              <a:rPr lang="ru-RU" sz="2000" dirty="0" err="1" smtClean="0"/>
              <a:t>Сонцова</a:t>
            </a:r>
            <a:r>
              <a:rPr lang="ru-RU" sz="2000" dirty="0" smtClean="0"/>
              <a:t>. От него передалась сыну любовь к природе. Среди детских рукописей Серёжи Прокофьева сохранилась тетрадка, в которой мальчик отмечал, когда какие цветы расцветают в </a:t>
            </a:r>
            <a:r>
              <a:rPr lang="ru-RU" sz="2000" dirty="0" err="1" smtClean="0"/>
              <a:t>Сонцовке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>Сергей Прокофьев начал заниматься музыкой с самых ранних лет благодаря вниманию и поддержке матери - талантливой пианистки. "...Когда мать ждала моего появления на свет, она играла по шести часов в день: будущий человечишка формировался под музыку", - писал в своих воспоминаниях Сергей Сергеевич.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ОКОФЬЕВ ДЕТСТВО РОДИТЕЛ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64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0"/>
            <a:ext cx="3428992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В шесть лет он уже сочинял циклы фортепианных пьес, в 9-10 лет - оперы "Великан" и "На пустынных островах". Талант Прокофьева поддерживали не только родители, но и педагоги: музыкант Сергей Танеев, послушав юного композитора, рекомендовал ему серьезно заниматься музыкой.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ОКОФЬЕВ"/>
          <p:cNvPicPr>
            <a:picLocks noGrp="1"/>
          </p:cNvPicPr>
          <p:nvPr>
            <p:ph idx="1"/>
          </p:nvPr>
        </p:nvPicPr>
        <p:blipFill>
          <a:blip r:embed="rId2"/>
          <a:srcRect b="19555"/>
          <a:stretch>
            <a:fillRect/>
          </a:stretch>
        </p:blipFill>
        <p:spPr bwMode="auto">
          <a:xfrm>
            <a:off x="0" y="0"/>
            <a:ext cx="57150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40" y="0"/>
            <a:ext cx="2428860" cy="68580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13 лет Сергей Прокофьев сумел поступить в Петербургскую консерваторию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ПРОКОФЬЕВ"/>
          <p:cNvPicPr>
            <a:picLocks noGrp="1"/>
          </p:cNvPicPr>
          <p:nvPr>
            <p:ph idx="1"/>
          </p:nvPr>
        </p:nvPicPr>
        <p:blipFill>
          <a:blip r:embed="rId2"/>
          <a:srcRect b="20613"/>
          <a:stretch>
            <a:fillRect/>
          </a:stretch>
        </p:blipFill>
        <p:spPr bwMode="auto">
          <a:xfrm>
            <a:off x="0" y="1"/>
            <a:ext cx="65882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РОКОФЬЕ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Композитор Сергей Прокофьев (слева) и скрипач Давид Ойстрах (справа) на репетиции.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ОКОФЬЕВ ОЙСТРАХ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000792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0"/>
            <a:ext cx="3714744" cy="6858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В 1918 году Прокофьев надолго уехал за границу - гастролировал в США, Японии, Франции, но всегда мечтал о возвращении домой. В мемуарах одного из его французских приятелей приводятся высказывания Сергея Прокофьева: "Я должен снова окунуться в атмосферу моей родины, я должен снова видеть настоящую зиму и весну, я должен слышать русскую речь, беседовать с людьми, близкими мне. И это даст мне то, чего так здесь не хватает, ибо их песни - мои песни". В 1933 году Прокофьев окончательно вернулся в Россию.</a:t>
            </a:r>
            <a:br>
              <a:rPr lang="ru-RU" sz="2000" dirty="0" smtClean="0"/>
            </a:br>
            <a:r>
              <a:rPr lang="ru-RU" sz="2000" dirty="0" smtClean="0"/>
              <a:t>На фото: композитор Прокофьев на даче под Москвой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Содержимое 3" descr="ПРОКОФЬЕВ МОСКВА ДАЧ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200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3702" y="285728"/>
            <a:ext cx="2500298" cy="657227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Прокофьев любил детей и с особым удовольствием писал для них музыкальные произведения. Хорошо известны его фортепианные пьесы из сборника "Детская музыка", а симфоническая сказка о бесстрашном пионере "Петя и волк" еще недавно была любимым произведением на школьных уроках музыки.</a:t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ОКОФЬЕВ САЦ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4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330" y="0"/>
            <a:ext cx="2071670" cy="6858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Сергей Прокофьев с сыновьями Святославом и Олегом</a:t>
            </a:r>
            <a:endParaRPr lang="ru-RU" sz="2400" dirty="0"/>
          </a:p>
        </p:txBody>
      </p:sp>
      <p:pic>
        <p:nvPicPr>
          <p:cNvPr id="4" name="Содержимое 3" descr="ПРОКОФЬЕВ СЫНОВЬ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315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Прокофьев Сергей Сергеевич (1891-1953)    </vt:lpstr>
      <vt:lpstr>Сергей Сергеевич Прокофьев родился 23 апреля 1891 года в Сонцовке Екатеринославской губернии . Отец его - Сергей Алексеевич - был учёным агрономом, управляющим в имении помещика Сонцова. От него передалась сыну любовь к природе. Среди детских рукописей Серёжи Прокофьева сохранилась тетрадка, в которой мальчик отмечал, когда какие цветы расцветают в Сонцовке.  Сергей Прокофьев начал заниматься музыкой с самых ранних лет благодаря вниманию и поддержке матери - талантливой пианистки. "...Когда мать ждала моего появления на свет, она играла по шести часов в день: будущий человечишка формировался под музыку", - писал в своих воспоминаниях Сергей Сергеевич.  </vt:lpstr>
      <vt:lpstr>В шесть лет он уже сочинял циклы фортепианных пьес, в 9-10 лет - оперы "Великан" и "На пустынных островах". Талант Прокофьева поддерживали не только родители, но и педагоги: музыкант Сергей Танеев, послушав юного композитора, рекомендовал ему серьезно заниматься музыкой. </vt:lpstr>
      <vt:lpstr>В 13 лет Сергей Прокофьев сумел поступить в Петербургскую консерваторию.</vt:lpstr>
      <vt:lpstr>Презентация PowerPoint</vt:lpstr>
      <vt:lpstr>Композитор Сергей Прокофьев (слева) и скрипач Давид Ойстрах (справа) на репетиции. </vt:lpstr>
      <vt:lpstr>В 1918 году Прокофьев надолго уехал за границу - гастролировал в США, Японии, Франции, но всегда мечтал о возвращении домой. В мемуарах одного из его французских приятелей приводятся высказывания Сергея Прокофьева: "Я должен снова окунуться в атмосферу моей родины, я должен снова видеть настоящую зиму и весну, я должен слышать русскую речь, беседовать с людьми, близкими мне. И это даст мне то, чего так здесь не хватает, ибо их песни - мои песни". В 1933 году Прокофьев окончательно вернулся в Россию. На фото: композитор Прокофьев на даче под Москвой </vt:lpstr>
      <vt:lpstr>Прокофьев любил детей и с особым удовольствием писал для них музыкальные произведения. Хорошо известны его фортепианные пьесы из сборника "Детская музыка", а симфоническая сказка о бесстрашном пионере "Петя и волк" еще недавно была любимым произведением на школьных уроках музыки.  </vt:lpstr>
      <vt:lpstr>Сергей Прокофьев с сыновьями Святославом и Олегом</vt:lpstr>
      <vt:lpstr>Здесь Сергей Сергеевич жил с 1946 до смерти в 1953. Сейчас - музей </vt:lpstr>
      <vt:lpstr>Юбилейная монета СССР, посвящённая С. С. Прокофьеву, 1991, 1 рубль </vt:lpstr>
      <vt:lpstr>Почтовая марка СССР, посвящённая С. С. Прокофьеву, 1991, 15 копеек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Прокофьев Сергей Сергеевич (1891-1953)  23 апреля исполняется 121 год со дня рождения великого композитора, пианиста и дирижера   </dc:title>
  <cp:lastModifiedBy>1</cp:lastModifiedBy>
  <cp:revision>12</cp:revision>
  <dcterms:modified xsi:type="dcterms:W3CDTF">2013-11-06T10:44:51Z</dcterms:modified>
</cp:coreProperties>
</file>