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3" autoAdjust="0"/>
    <p:restoredTop sz="94660"/>
  </p:normalViewPr>
  <p:slideViewPr>
    <p:cSldViewPr>
      <p:cViewPr>
        <p:scale>
          <a:sx n="90" d="100"/>
          <a:sy n="90" d="100"/>
        </p:scale>
        <p:origin x="-54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E39A-CE0E-4449-9DFC-46E34764247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041B-D496-4DB5-887E-0B104144B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211B-A587-4507-8473-594D54411F1B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38A82-9BFA-4A16-8107-9DA511DC2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FB85-1A02-4DD9-8119-F2F93BE5B9C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D06C-C94E-4BD7-9FC1-43E96A96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6E76-243F-4963-852F-5CC3FD67EB78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E0A4-7D08-47A0-867B-9DD143446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FF62-E154-4E3A-8F4E-F9CA37D99291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2D1B-88CE-478C-B8C4-CF71A61F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D756-6B9B-4D31-85E3-1D05154468BA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EBBD-D4EC-40FE-874D-9D4891FF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6CC5-D500-478E-9ADA-E8BDAFF4B003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CF5B-3B68-481F-938D-C9D0C9C3D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526F-1B39-4B93-B535-E90665D824B4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F1BD-036D-4C0E-86FB-FE8D22C3B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B47C-EE16-4D0F-A9EF-F9DAFEBCFDA3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88D6-7395-4AAF-A56E-E63F4600C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AB11-33DA-4B75-89E8-F53DE7ECC961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EC31-A86D-44E3-B5D3-C5F71A9B9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5C7E-BB64-4AD0-BF5E-11D745B33FD5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F2E1-DFDC-401D-A65A-1215709A3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5CC026-37C9-47CE-86A7-9B8F105E858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F4916A-57ED-49E2-84FD-0CD130CC0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Pictures\kartinki24_insects_ants_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2087563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Муравьи – друзья или враги природе?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125"/>
            <a:ext cx="9144000" cy="1412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Бусалаев</a:t>
            </a:r>
            <a:r>
              <a:rPr lang="ru-RU" sz="2400" dirty="0" smtClean="0">
                <a:solidFill>
                  <a:schemeClr val="tx1"/>
                </a:solidFill>
              </a:rPr>
              <a:t> Денис, Агафонов Вова, Борисова Даша – 2 б класс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МБОУ СОШ с углубленным изучением отдельных предметов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5013325"/>
            <a:ext cx="8820150" cy="1584325"/>
          </a:xfrm>
        </p:spPr>
        <p:txBody>
          <a:bodyPr/>
          <a:lstStyle/>
          <a:p>
            <a:pPr eaLnBrk="1" hangingPunct="1"/>
            <a:r>
              <a:rPr lang="ru-RU" smtClean="0"/>
              <a:t>Цель исследования – определить пользу и вред муравьев </a:t>
            </a:r>
            <a:r>
              <a:rPr lang="ru-RU" smtClean="0">
                <a:solidFill>
                  <a:schemeClr val="bg1"/>
                </a:solidFill>
              </a:rPr>
              <a:t>в природе</a:t>
            </a:r>
          </a:p>
        </p:txBody>
      </p:sp>
      <p:pic>
        <p:nvPicPr>
          <p:cNvPr id="3075" name="Picture 4" descr="C:\Users\Олег\Desktop\вк19.11.2013\121CDPFQ\S12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Pictures\Black Ant PM Aug Con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0144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исследования - муравьи</a:t>
            </a: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250825" y="4508500"/>
            <a:ext cx="8229600" cy="21177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cs typeface="Times New Roman" pitchFamily="18" charset="0"/>
              </a:rPr>
              <a:t>Объект исследования – положительные и отрицательные качества муравьев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Pictures\1302551569_1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Методы исследования: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/>
            <a:r>
              <a:rPr lang="ru-RU" b="1" smtClean="0"/>
              <a:t>Наблюдение</a:t>
            </a:r>
          </a:p>
          <a:p>
            <a:pPr algn="r" eaLnBrk="1" hangingPunct="1"/>
            <a:r>
              <a:rPr lang="ru-RU" b="1" smtClean="0"/>
              <a:t>Эксперимент</a:t>
            </a:r>
          </a:p>
          <a:p>
            <a:pPr algn="r" eaLnBrk="1" hangingPunct="1"/>
            <a:r>
              <a:rPr lang="ru-RU" b="1" smtClean="0"/>
              <a:t>Сравнение</a:t>
            </a:r>
          </a:p>
          <a:p>
            <a:pPr algn="r" eaLnBrk="1" hangingPunct="1"/>
            <a:r>
              <a:rPr lang="ru-RU" b="1" smtClean="0"/>
              <a:t>Анализ</a:t>
            </a:r>
          </a:p>
          <a:p>
            <a:pPr algn="r" eaLnBrk="1" hangingPunct="1"/>
            <a:r>
              <a:rPr lang="ru-RU" b="1" smtClean="0"/>
              <a:t>Обобщение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г\Pictures\ui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Муравьям более 100 млн лет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68313" y="3284538"/>
            <a:ext cx="8229600" cy="3052762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В муравейнике существует строгое распределение ролей;</a:t>
            </a:r>
          </a:p>
          <a:p>
            <a:pPr eaLnBrk="1" hangingPunct="1"/>
            <a:r>
              <a:rPr lang="ru-RU" sz="1800" b="1" dirty="0" smtClean="0"/>
              <a:t>Всем гнездом управляет главная самка – царица;</a:t>
            </a:r>
          </a:p>
          <a:p>
            <a:pPr eaLnBrk="1" hangingPunct="1"/>
            <a:r>
              <a:rPr lang="ru-RU" sz="1800" b="1" dirty="0" smtClean="0"/>
              <a:t>У муравья нет органа слуха</a:t>
            </a:r>
            <a:r>
              <a:rPr lang="ru-RU" sz="1800" b="1" dirty="0" smtClean="0"/>
              <a:t>.</a:t>
            </a:r>
          </a:p>
          <a:p>
            <a:pPr eaLnBrk="1" hangingPunct="1"/>
            <a:r>
              <a:rPr lang="ru-RU" sz="1800" b="1" dirty="0" smtClean="0"/>
              <a:t>Муравьи всегда передвигаются строем;</a:t>
            </a:r>
          </a:p>
          <a:p>
            <a:pPr eaLnBrk="1" hangingPunct="1"/>
            <a:r>
              <a:rPr lang="ru-RU" sz="1800" b="1" dirty="0" smtClean="0"/>
              <a:t>Главное занятие – подготовка пищи на зиму;</a:t>
            </a:r>
          </a:p>
          <a:p>
            <a:pPr eaLnBrk="1" hangingPunct="1"/>
            <a:r>
              <a:rPr lang="ru-RU" sz="1800" b="1" dirty="0" smtClean="0"/>
              <a:t>Муравьи поднимают вес в сто раз тяжелее </a:t>
            </a:r>
            <a:r>
              <a:rPr lang="ru-RU" sz="1800" b="1" dirty="0" smtClean="0"/>
              <a:t>собственного</a:t>
            </a:r>
          </a:p>
          <a:p>
            <a:pPr eaLnBrk="1" hangingPunct="1"/>
            <a:r>
              <a:rPr lang="ru-RU" sz="1800" b="1" dirty="0" smtClean="0"/>
              <a:t>Муравьи охраняют тлю</a:t>
            </a:r>
            <a:endParaRPr lang="ru-RU" sz="1800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</p:txBody>
      </p:sp>
      <p:pic>
        <p:nvPicPr>
          <p:cNvPr id="7173" name="Picture 3" descr="C:\Users\Олег\Pictures\resize_of_p1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41438"/>
            <a:ext cx="20764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95288" y="1700213"/>
            <a:ext cx="68405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«Муравьиная кислота в медицине выступает как антисептическое, болеутоляющее, очищающее средство, но можно использовать его как противовоспалительное и бактерицидное средство». 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611188" y="549275"/>
            <a:ext cx="6697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После беседы с врачами ГБУЗ №1г Волжского, нам  объяснил: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Выводы: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1700213"/>
            <a:ext cx="9217025" cy="45259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Муравейник – единый организм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Муравьи – лесные помощники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Муравьиная кислота нашла применение в медицине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Охраняя тлю муравьи приносят вред огороду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smtClean="0"/>
              <a:t>Польза, которую приносят муравьи значительно больше вреда, который они нечаянно причиняют.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180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Муравьи – друзья или враги природе?</vt:lpstr>
      <vt:lpstr>Цель исследования – определить пользу и вред муравьев в природе</vt:lpstr>
      <vt:lpstr>Предмет исследования - муравьи</vt:lpstr>
      <vt:lpstr>Методы исследования:</vt:lpstr>
      <vt:lpstr>Муравьям более 100 млн лет</vt:lpstr>
      <vt:lpstr>Слайд 6</vt:lpstr>
      <vt:lpstr>Выводы: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Муравьи – друзья или враги природе?</dc:title>
  <dc:creator>Олег</dc:creator>
  <cp:lastModifiedBy>Олег</cp:lastModifiedBy>
  <cp:revision>15</cp:revision>
  <dcterms:created xsi:type="dcterms:W3CDTF">2013-11-14T15:55:51Z</dcterms:created>
  <dcterms:modified xsi:type="dcterms:W3CDTF">2014-05-06T16:24:09Z</dcterms:modified>
</cp:coreProperties>
</file>