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66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222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862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78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96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061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217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91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9007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4375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3466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770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FF69-B643-438B-B005-FEED7D4B4F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2B8C-EB24-4DFE-A7EF-36FF49F8C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8642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СЕРГЕЙ ВЛАДИМИРОВИЧ МИХАЛКОВ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1913-2009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33700" y="1757727"/>
            <a:ext cx="3276600" cy="3910012"/>
          </a:xfrm>
        </p:spPr>
      </p:pic>
    </p:spTree>
    <p:extLst>
      <p:ext uri="{BB962C8B-B14F-4D97-AF65-F5344CB8AC3E}">
        <p14:creationId xmlns:p14="http://schemas.microsoft.com/office/powerpoint/2010/main" val="235312716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sz="53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Гимн России</a:t>
            </a:r>
            <a:r>
              <a:rPr lang="ru-RU" sz="2800" b="1" i="1" dirty="0">
                <a:solidFill>
                  <a:srgbClr val="FF0000"/>
                </a:solidFill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26968" y="764705"/>
            <a:ext cx="3059832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Текст-</a:t>
            </a:r>
            <a:r>
              <a:rPr lang="ru-RU" sz="2800" dirty="0" err="1" smtClean="0"/>
              <a:t>С.Михалкова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68" y="1196752"/>
            <a:ext cx="3059832" cy="23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4" y="3579906"/>
            <a:ext cx="2370686" cy="2985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013502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Английская сказка в переводе С.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Михалкова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«Три поросенка».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734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Веселый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турист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5"/>
            <a:ext cx="54726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Крутыми тропинками в горы, </a:t>
            </a:r>
            <a:br>
              <a:rPr lang="ru-RU" sz="1000" dirty="0"/>
            </a:br>
            <a:r>
              <a:rPr lang="ru-RU" sz="1000" dirty="0"/>
              <a:t>Вдоль быстрых и медленных рек,</a:t>
            </a:r>
            <a:br>
              <a:rPr lang="ru-RU" sz="1000" dirty="0"/>
            </a:br>
            <a:r>
              <a:rPr lang="ru-RU" sz="1000" dirty="0"/>
              <a:t>Минуя большие озера, </a:t>
            </a:r>
            <a:br>
              <a:rPr lang="ru-RU" sz="1000" dirty="0"/>
            </a:br>
            <a:r>
              <a:rPr lang="ru-RU" sz="1000" dirty="0"/>
              <a:t>Веселый шагал человек. </a:t>
            </a:r>
            <a:br>
              <a:rPr lang="ru-RU" sz="1000" dirty="0"/>
            </a:br>
            <a:r>
              <a:rPr lang="ru-RU" sz="1000" dirty="0"/>
              <a:t>Одиннадцать лет ему было, </a:t>
            </a:r>
            <a:br>
              <a:rPr lang="ru-RU" sz="1000" dirty="0"/>
            </a:br>
            <a:r>
              <a:rPr lang="ru-RU" sz="1000" dirty="0"/>
              <a:t>И нес на плече он мешок, </a:t>
            </a:r>
            <a:br>
              <a:rPr lang="ru-RU" sz="1000" dirty="0"/>
            </a:br>
            <a:r>
              <a:rPr lang="ru-RU" sz="1000" dirty="0"/>
              <a:t>А в нем — полотенце, да мыло, </a:t>
            </a:r>
            <a:br>
              <a:rPr lang="ru-RU" sz="1000" dirty="0"/>
            </a:br>
            <a:r>
              <a:rPr lang="ru-RU" sz="1000" dirty="0"/>
              <a:t>Да белый зубной порошок. 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i="1" dirty="0"/>
              <a:t>Припев: 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Нам путь не страшен, </a:t>
            </a:r>
            <a:br>
              <a:rPr lang="ru-RU" sz="1000" dirty="0"/>
            </a:br>
            <a:r>
              <a:rPr lang="ru-RU" sz="1000" dirty="0"/>
              <a:t>Дойдем до облаков. </a:t>
            </a:r>
            <a:br>
              <a:rPr lang="ru-RU" sz="1000" dirty="0"/>
            </a:br>
            <a:r>
              <a:rPr lang="ru-RU" sz="1000" dirty="0"/>
              <a:t>С веселой песней нашей </a:t>
            </a:r>
            <a:br>
              <a:rPr lang="ru-RU" sz="1000" dirty="0"/>
            </a:br>
            <a:r>
              <a:rPr lang="ru-RU" sz="1000" dirty="0"/>
              <a:t>Шагается легко! 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Он шел без ружья и без палки</a:t>
            </a:r>
            <a:br>
              <a:rPr lang="ru-RU" sz="1000" dirty="0"/>
            </a:br>
            <a:r>
              <a:rPr lang="ru-RU" sz="1000" dirty="0"/>
              <a:t>Высокой зеленой травой, </a:t>
            </a:r>
            <a:br>
              <a:rPr lang="ru-RU" sz="1000" dirty="0"/>
            </a:br>
            <a:r>
              <a:rPr lang="ru-RU" sz="1000" dirty="0"/>
              <a:t>Летали кукушки да галки </a:t>
            </a:r>
            <a:br>
              <a:rPr lang="ru-RU" sz="1000" dirty="0"/>
            </a:br>
            <a:r>
              <a:rPr lang="ru-RU" sz="1000" dirty="0"/>
              <a:t>Над самой его головой. </a:t>
            </a:r>
            <a:br>
              <a:rPr lang="ru-RU" sz="1000" dirty="0"/>
            </a:br>
            <a:r>
              <a:rPr lang="ru-RU" sz="1000" dirty="0"/>
              <a:t>Он встретить в пути не боялся</a:t>
            </a:r>
            <a:br>
              <a:rPr lang="ru-RU" sz="1000" dirty="0"/>
            </a:br>
            <a:r>
              <a:rPr lang="ru-RU" sz="1000" dirty="0"/>
              <a:t>Ни змей, ни быков, ни собак,</a:t>
            </a:r>
            <a:br>
              <a:rPr lang="ru-RU" sz="1000" dirty="0"/>
            </a:br>
            <a:r>
              <a:rPr lang="ru-RU" sz="1000" dirty="0"/>
              <a:t>А если встречал, то смеялся</a:t>
            </a:r>
            <a:br>
              <a:rPr lang="ru-RU" sz="1000" dirty="0"/>
            </a:br>
            <a:r>
              <a:rPr lang="ru-RU" sz="1000" dirty="0"/>
              <a:t>И сам приговаривал так: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И туча над ним – вместо крыши,</a:t>
            </a:r>
            <a:br>
              <a:rPr lang="ru-RU" sz="1000" dirty="0"/>
            </a:br>
            <a:r>
              <a:rPr lang="ru-RU" sz="1000" dirty="0"/>
              <a:t>А вместо будильника гром,</a:t>
            </a:r>
            <a:br>
              <a:rPr lang="ru-RU" sz="1000" dirty="0"/>
            </a:br>
            <a:r>
              <a:rPr lang="ru-RU" sz="1000" dirty="0"/>
              <a:t>И все, что он видел и слышал</a:t>
            </a:r>
            <a:br>
              <a:rPr lang="ru-RU" sz="1000" dirty="0"/>
            </a:br>
            <a:r>
              <a:rPr lang="ru-RU" sz="1000" dirty="0"/>
              <a:t>В тетрадку записывал он. </a:t>
            </a:r>
            <a:br>
              <a:rPr lang="ru-RU" sz="1000" dirty="0"/>
            </a:br>
            <a:r>
              <a:rPr lang="ru-RU" sz="1000" dirty="0"/>
              <a:t>А чтобы еще интересней </a:t>
            </a:r>
            <a:br>
              <a:rPr lang="ru-RU" sz="1000" dirty="0"/>
            </a:br>
            <a:r>
              <a:rPr lang="ru-RU" sz="1000" dirty="0"/>
              <a:t>И легче казалось идти, </a:t>
            </a:r>
            <a:br>
              <a:rPr lang="ru-RU" sz="1000" dirty="0"/>
            </a:br>
            <a:r>
              <a:rPr lang="ru-RU" sz="1000" dirty="0"/>
              <a:t>Он пел, и веселая песня </a:t>
            </a:r>
            <a:br>
              <a:rPr lang="ru-RU" sz="1000" dirty="0"/>
            </a:br>
            <a:r>
              <a:rPr lang="ru-RU" sz="1000" dirty="0"/>
              <a:t>Ему помогала в пути. 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И окна в домах открывали, </a:t>
            </a:r>
            <a:br>
              <a:rPr lang="ru-RU" sz="1000" dirty="0"/>
            </a:br>
            <a:r>
              <a:rPr lang="ru-RU" sz="1000" dirty="0"/>
              <a:t>Услышав — он мимо идет, </a:t>
            </a:r>
            <a:br>
              <a:rPr lang="ru-RU" sz="1000" dirty="0"/>
            </a:br>
            <a:r>
              <a:rPr lang="ru-RU" sz="1000" dirty="0"/>
              <a:t>И люди ему подпевали </a:t>
            </a:r>
            <a:br>
              <a:rPr lang="ru-RU" sz="1000" dirty="0"/>
            </a:br>
            <a:r>
              <a:rPr lang="ru-RU" sz="1000" dirty="0"/>
              <a:t>В садах, у дверей, у ворот. </a:t>
            </a:r>
            <a:br>
              <a:rPr lang="ru-RU" sz="1000" dirty="0"/>
            </a:br>
            <a:r>
              <a:rPr lang="ru-RU" sz="1000" dirty="0"/>
              <a:t>И я эту песню услышал, </a:t>
            </a:r>
            <a:br>
              <a:rPr lang="ru-RU" sz="1000" dirty="0"/>
            </a:br>
            <a:r>
              <a:rPr lang="ru-RU" sz="1000" dirty="0"/>
              <a:t>Приятеля голос узнал, </a:t>
            </a:r>
            <a:br>
              <a:rPr lang="ru-RU" sz="1000" dirty="0"/>
            </a:br>
            <a:r>
              <a:rPr lang="ru-RU" sz="1000" dirty="0"/>
              <a:t>Без шапки на улицу вышел </a:t>
            </a:r>
            <a:br>
              <a:rPr lang="ru-RU" sz="1000" dirty="0"/>
            </a:br>
            <a:r>
              <a:rPr lang="ru-RU" sz="1000" dirty="0"/>
              <a:t>И песенку эту догнал.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7858" r="10249" b="50888"/>
          <a:stretch/>
        </p:blipFill>
        <p:spPr bwMode="auto">
          <a:xfrm>
            <a:off x="2699792" y="2132856"/>
            <a:ext cx="5568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488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1.liveinternet.ru/images/foto/b/3/477/2270477/f_18508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842235" cy="51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44081" y="0"/>
            <a:ext cx="21895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85212"/>
            <a:ext cx="24894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</a:t>
            </a:r>
            <a:br>
              <a:rPr lang="ru-RU" sz="1200" dirty="0"/>
            </a:br>
            <a:r>
              <a:rPr lang="ru-RU" sz="1200" dirty="0"/>
              <a:t>Мы едем, едем, едем </a:t>
            </a:r>
            <a:br>
              <a:rPr lang="ru-RU" sz="1200" dirty="0"/>
            </a:br>
            <a:r>
              <a:rPr lang="ru-RU" sz="1200" dirty="0"/>
              <a:t>В далёкие края, </a:t>
            </a:r>
            <a:br>
              <a:rPr lang="ru-RU" sz="1200" dirty="0"/>
            </a:br>
            <a:r>
              <a:rPr lang="ru-RU" sz="1200" dirty="0"/>
              <a:t>Хорошие соседи, </a:t>
            </a:r>
            <a:br>
              <a:rPr lang="ru-RU" sz="1200" dirty="0"/>
            </a:br>
            <a:r>
              <a:rPr lang="ru-RU" sz="1200" dirty="0"/>
              <a:t>Счастливые друзья. </a:t>
            </a:r>
          </a:p>
          <a:p>
            <a:r>
              <a:rPr lang="ru-RU" sz="1200" dirty="0"/>
              <a:t>Нам весело живётся, </a:t>
            </a:r>
            <a:br>
              <a:rPr lang="ru-RU" sz="1200" dirty="0"/>
            </a:br>
            <a:r>
              <a:rPr lang="ru-RU" sz="1200" dirty="0"/>
              <a:t>Мы песенку поём, </a:t>
            </a:r>
            <a:br>
              <a:rPr lang="ru-RU" sz="1200" dirty="0"/>
            </a:br>
            <a:r>
              <a:rPr lang="ru-RU" sz="1200" dirty="0"/>
              <a:t>И в песенке поётся </a:t>
            </a:r>
            <a:br>
              <a:rPr lang="ru-RU" sz="1200" dirty="0"/>
            </a:br>
            <a:r>
              <a:rPr lang="ru-RU" sz="1200" dirty="0"/>
              <a:t>О том, как мы живём. </a:t>
            </a:r>
          </a:p>
          <a:p>
            <a:r>
              <a:rPr lang="ru-RU" sz="1200" b="1" i="1" dirty="0"/>
              <a:t>Припев: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Тра-та-та! Тра-та-та! </a:t>
            </a:r>
            <a:br>
              <a:rPr lang="ru-RU" sz="1200" dirty="0"/>
            </a:br>
            <a:r>
              <a:rPr lang="ru-RU" sz="1200" dirty="0"/>
              <a:t>Мы везём с собой кота, </a:t>
            </a:r>
            <a:br>
              <a:rPr lang="ru-RU" sz="1200" dirty="0"/>
            </a:br>
            <a:r>
              <a:rPr lang="ru-RU" sz="1200" dirty="0"/>
              <a:t>Чижика, собаку, </a:t>
            </a:r>
            <a:br>
              <a:rPr lang="ru-RU" sz="1200" dirty="0"/>
            </a:br>
            <a:r>
              <a:rPr lang="ru-RU" sz="1200" dirty="0"/>
              <a:t>Петьку-забияку, </a:t>
            </a:r>
            <a:br>
              <a:rPr lang="ru-RU" sz="1200" dirty="0"/>
            </a:br>
            <a:r>
              <a:rPr lang="ru-RU" sz="1200" dirty="0"/>
              <a:t>Обезьяну, попугая — </a:t>
            </a:r>
            <a:br>
              <a:rPr lang="ru-RU" sz="1200" dirty="0"/>
            </a:br>
            <a:r>
              <a:rPr lang="ru-RU" sz="1200" dirty="0"/>
              <a:t>Вот компания какая! </a:t>
            </a:r>
          </a:p>
          <a:p>
            <a:r>
              <a:rPr lang="ru-RU" sz="1200" dirty="0"/>
              <a:t>2</a:t>
            </a:r>
            <a:br>
              <a:rPr lang="ru-RU" sz="1200" dirty="0"/>
            </a:br>
            <a:r>
              <a:rPr lang="ru-RU" sz="1200" dirty="0"/>
              <a:t>Когда живётся дружно, </a:t>
            </a:r>
            <a:br>
              <a:rPr lang="ru-RU" sz="1200" dirty="0"/>
            </a:br>
            <a:r>
              <a:rPr lang="ru-RU" sz="1200" dirty="0"/>
              <a:t>Что может лучше быть! </a:t>
            </a:r>
            <a:br>
              <a:rPr lang="ru-RU" sz="1200" dirty="0"/>
            </a:br>
            <a:r>
              <a:rPr lang="ru-RU" sz="1200" dirty="0"/>
              <a:t>И ссориться не нужно, </a:t>
            </a:r>
            <a:br>
              <a:rPr lang="ru-RU" sz="1200" dirty="0"/>
            </a:br>
            <a:r>
              <a:rPr lang="ru-RU" sz="1200" dirty="0"/>
              <a:t>И можно всех любить. </a:t>
            </a:r>
          </a:p>
          <a:p>
            <a:r>
              <a:rPr lang="ru-RU" sz="1200" dirty="0"/>
              <a:t>Ты в дальнюю дорогу </a:t>
            </a:r>
            <a:br>
              <a:rPr lang="ru-RU" sz="1200" dirty="0"/>
            </a:br>
            <a:r>
              <a:rPr lang="ru-RU" sz="1200" dirty="0"/>
              <a:t>Бери с собой друзей: </a:t>
            </a:r>
            <a:br>
              <a:rPr lang="ru-RU" sz="1200" dirty="0"/>
            </a:br>
            <a:r>
              <a:rPr lang="ru-RU" sz="1200" dirty="0"/>
              <a:t>Они тебе помогут, </a:t>
            </a:r>
            <a:br>
              <a:rPr lang="ru-RU" sz="1200" dirty="0"/>
            </a:br>
            <a:r>
              <a:rPr lang="ru-RU" sz="1200" dirty="0"/>
              <a:t>И с ними веселей. </a:t>
            </a:r>
          </a:p>
          <a:p>
            <a:r>
              <a:rPr lang="ru-RU" sz="1200" b="1" i="1" dirty="0"/>
              <a:t>Припев.</a:t>
            </a:r>
            <a:endParaRPr lang="ru-RU" sz="1200" dirty="0"/>
          </a:p>
          <a:p>
            <a:r>
              <a:rPr lang="ru-RU" sz="1200" dirty="0"/>
              <a:t>3</a:t>
            </a:r>
            <a:br>
              <a:rPr lang="ru-RU" sz="1200" dirty="0"/>
            </a:br>
            <a:r>
              <a:rPr lang="ru-RU" sz="1200" dirty="0"/>
              <a:t>Мы ехали, мы пели </a:t>
            </a:r>
            <a:br>
              <a:rPr lang="ru-RU" sz="1200" dirty="0"/>
            </a:br>
            <a:r>
              <a:rPr lang="ru-RU" sz="1200" dirty="0"/>
              <a:t>И с песенкой смешной </a:t>
            </a:r>
            <a:br>
              <a:rPr lang="ru-RU" sz="1200" dirty="0"/>
            </a:br>
            <a:r>
              <a:rPr lang="ru-RU" sz="1200" dirty="0"/>
              <a:t>Все вместе, как сумели, </a:t>
            </a:r>
            <a:br>
              <a:rPr lang="ru-RU" sz="1200" dirty="0"/>
            </a:br>
            <a:r>
              <a:rPr lang="ru-RU" sz="1200" dirty="0"/>
              <a:t>Приехали домой. </a:t>
            </a:r>
          </a:p>
          <a:p>
            <a:r>
              <a:rPr lang="ru-RU" sz="1200" dirty="0"/>
              <a:t>Нам солнышко светило, </a:t>
            </a:r>
            <a:br>
              <a:rPr lang="ru-RU" sz="1200" dirty="0"/>
            </a:br>
            <a:r>
              <a:rPr lang="ru-RU" sz="1200" dirty="0"/>
              <a:t>Нас ветер обвевал, </a:t>
            </a:r>
            <a:br>
              <a:rPr lang="ru-RU" sz="1200" dirty="0"/>
            </a:br>
            <a:r>
              <a:rPr lang="ru-RU" sz="1200" dirty="0"/>
              <a:t>В пути не скучно было, </a:t>
            </a:r>
            <a:br>
              <a:rPr lang="ru-RU" sz="1200" dirty="0"/>
            </a:br>
            <a:r>
              <a:rPr lang="ru-RU" sz="1200" dirty="0"/>
              <a:t>И каждый напевал: </a:t>
            </a:r>
          </a:p>
          <a:p>
            <a:r>
              <a:rPr lang="ru-RU" sz="1200" b="1" i="1" dirty="0"/>
              <a:t>Припев.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82952" cy="9311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Песенка друзей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2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1_Тема Office</vt:lpstr>
      <vt:lpstr>СЕРГЕЙ ВЛАДИМИРОВИЧ МИХАЛКОВ</vt:lpstr>
      <vt:lpstr>Гимн России </vt:lpstr>
      <vt:lpstr>                     Веселый турист</vt:lpstr>
      <vt:lpstr>Песенка друзей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ирина</cp:lastModifiedBy>
  <cp:revision>28</cp:revision>
  <dcterms:created xsi:type="dcterms:W3CDTF">2013-03-09T12:31:57Z</dcterms:created>
  <dcterms:modified xsi:type="dcterms:W3CDTF">2013-10-29T14:18:40Z</dcterms:modified>
</cp:coreProperties>
</file>