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2" r:id="rId5"/>
    <p:sldId id="263" r:id="rId6"/>
    <p:sldId id="268" r:id="rId7"/>
    <p:sldId id="269" r:id="rId8"/>
    <p:sldId id="270" r:id="rId9"/>
    <p:sldId id="271" r:id="rId10"/>
    <p:sldId id="272" r:id="rId11"/>
    <p:sldId id="265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45" d="100"/>
          <a:sy n="45" d="100"/>
        </p:scale>
        <p:origin x="-15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206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226-AC79-4216-B8FE-34BB6C27823B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4795-D48E-426C-B6A5-19BC3982BC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226-AC79-4216-B8FE-34BB6C27823B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4795-D48E-426C-B6A5-19BC3982B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226-AC79-4216-B8FE-34BB6C27823B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4795-D48E-426C-B6A5-19BC3982B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226-AC79-4216-B8FE-34BB6C27823B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4795-D48E-426C-B6A5-19BC3982B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226-AC79-4216-B8FE-34BB6C27823B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9294795-D48E-426C-B6A5-19BC3982B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226-AC79-4216-B8FE-34BB6C27823B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4795-D48E-426C-B6A5-19BC3982B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226-AC79-4216-B8FE-34BB6C27823B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4795-D48E-426C-B6A5-19BC3982B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226-AC79-4216-B8FE-34BB6C27823B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4795-D48E-426C-B6A5-19BC3982B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226-AC79-4216-B8FE-34BB6C27823B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4795-D48E-426C-B6A5-19BC3982B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226-AC79-4216-B8FE-34BB6C27823B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4795-D48E-426C-B6A5-19BC3982B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5226-AC79-4216-B8FE-34BB6C27823B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4795-D48E-426C-B6A5-19BC3982B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6A5226-AC79-4216-B8FE-34BB6C27823B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294795-D48E-426C-B6A5-19BC3982B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Научно-исследовательская работа по предмету окружающий мир  на тему : «Пластиковая бутылка-вред или польза?»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Выполнена ученицей 3 «Б» класса</a:t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Филатовой Инессой</a:t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Научный руководитель:</a:t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Горбунова Л.В.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Воздействие серной кислоты на пластик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Пользователь\Desktop\фото и опыты\DSCI29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071810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Desktop\фото и опыты\DSCI29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072494" cy="15716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Результаты экспериментальной работы.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Опыт №2 Горение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1746" name="Picture 2" descr="C:\Users\Пользователь\Desktop\фото и опыты\DSC02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3792000" cy="2844000"/>
          </a:xfrm>
          <a:prstGeom prst="rect">
            <a:avLst/>
          </a:prstGeom>
          <a:noFill/>
        </p:spPr>
      </p:pic>
      <p:pic>
        <p:nvPicPr>
          <p:cNvPr id="31748" name="Picture 4" descr="C:\Users\Пользователь\Desktop\фото и опыты\DSC02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143248"/>
            <a:ext cx="3984000" cy="3273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Заключение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 результатам нашего исследования мы наметили следующие шаги: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1. Выступить с результатами нашего исследования перед учащимися младших классов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2. Написать статью в гимназическую газету «</a:t>
            </a:r>
            <a:r>
              <a:rPr lang="ru-RU" b="1" dirty="0" smtClean="0">
                <a:solidFill>
                  <a:schemeClr val="bg1"/>
                </a:solidFill>
              </a:rPr>
              <a:t>Глазок</a:t>
            </a:r>
            <a:r>
              <a:rPr lang="ru-RU" dirty="0" smtClean="0">
                <a:solidFill>
                  <a:schemeClr val="bg1"/>
                </a:solidFill>
              </a:rPr>
              <a:t>», чтобы ещё раз обратить внимание учащихся   на проблему мусора в нашем микрорайоне и напомнить, что мы сами в ответе за чистоту и красоту нашего города.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3" y="714356"/>
            <a:ext cx="764386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Проблема: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 все улицы города, все дороги захламлены мусором, большую часть которого составляют пластиковые бутылки.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нашего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исследования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исследовать  значение пластиковых бутылок в жизни человека и природы.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        Задачи: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выяснить историю создания и применения пластиковых бутылок;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изучить химические свойства пластиковых бутылок;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найти полезное применение этому  предмету.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Объект исследования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ненужные пластиковые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бутылки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Предмет исследования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: возможность вторичного использования пластиковых бутылок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Вторая жизнь пластиковой бутылки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Экологичный</a:t>
            </a:r>
            <a:r>
              <a:rPr lang="ru-RU" b="1" dirty="0" smtClean="0">
                <a:solidFill>
                  <a:schemeClr val="bg1"/>
                </a:solidFill>
              </a:rPr>
              <a:t> солнечный нагреватель воды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Миллион бутылок для постройки храма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5602" name="Picture 2" descr="C:\Users\Пользователь\Desktop\фото с интернета\07-beer-bottle-water-heater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25744"/>
            <a:ext cx="4040188" cy="3036875"/>
          </a:xfrm>
          <a:prstGeom prst="rect">
            <a:avLst/>
          </a:prstGeom>
          <a:noFill/>
        </p:spPr>
      </p:pic>
      <p:pic>
        <p:nvPicPr>
          <p:cNvPr id="25603" name="Picture 3" descr="C:\Users\Пользователь\Desktop\фото с интернета\55bc2d437eca90ab88d2ff0b81da9fb6_origina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17942" y="2362200"/>
            <a:ext cx="3295940" cy="3763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Анализ социологического опроса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85786" y="1428736"/>
            <a:ext cx="742955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Вопрос 1. Покупаете ли вы продукты в пластиковой упаковке? Какие?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  -  44  человека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Нет - 0 человек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Минеральная вода – 26 человек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Газированная вода, соки, напитки – 30 человек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Подсолнечное масло – 5 человек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Майонез – 4 человека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Йогурт – 15 человек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Тортики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3 человека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Салат – 3 человека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Молоко  - 15 человек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Сельдь – 3 человека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Пирожное, мармелад, мороженое, кетчуп, шампунь – по 1 человеку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928662" y="428604"/>
            <a:ext cx="6643734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Вопрос 2. Как Вы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утилизируете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пластиковые бутылки после использования?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Выбрасываем -   41 человек     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Сжигаем   - 1 человек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Используем в хозяйстве – 1 человек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Закапываем – 0 человек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Сажаем рассаду – 1 человек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Вопрос 3.. Если не выбрасываете, то, как вы используете пластиковые бутылки?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посадки рассады –   3 человека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Используем как канистры для воды – 6 человек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Используем для полива цветов – 7 человек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Делаем поделки – 3 человека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Делаем чудеса – 1 человек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Делаем вазу для цветов – 1 человек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Делаем кормушки  - 11 человек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Украшение для огорода – 1 человек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Используют для хозяйства – 2 человека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Воздействие серной кислоты на бумагу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Пользователь\Desktop\фото и опыты\DSCI28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фото и опыты\DSCI29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Воздействие серной кислоты на  капрон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Пользователь\Desktop\фото и опыты\DSCI28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фото и опыты\DSCI29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00037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Воздействие серной кислоты на резину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Пользователь\Desktop\фото и опыты\DSCI29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фото и опыты\DSCI29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07181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Воздействие серной кислоты на атлас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Пользователь\Desktop\фото и опыты\DSCI28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фото и опыты\DSCI29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85749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172</TotalTime>
  <Words>377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Научно-исследовательская работа по предмету окружающий мир  на тему : «Пластиковая бутылка-вред или польза?»</vt:lpstr>
      <vt:lpstr>Слайд 2</vt:lpstr>
      <vt:lpstr>Вторая жизнь пластиковой бутылки</vt:lpstr>
      <vt:lpstr>Анализ социологического опроса</vt:lpstr>
      <vt:lpstr>Слайд 5</vt:lpstr>
      <vt:lpstr>Воздействие серной кислоты на бумагу</vt:lpstr>
      <vt:lpstr>Воздействие серной кислоты на  капрон</vt:lpstr>
      <vt:lpstr>Воздействие серной кислоты на резину</vt:lpstr>
      <vt:lpstr>Воздействие серной кислоты на атлас</vt:lpstr>
      <vt:lpstr>Воздействие серной кислоты на пластик</vt:lpstr>
      <vt:lpstr>Результаты экспериментальной работы.  Опыт №2 Горение</vt:lpstr>
      <vt:lpstr>Заключение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Научно-исследовательская работа по предмету окружающий мир  на тему : «Пластиковая бутылка-вред или польза?»</dc:title>
  <dc:creator>Пользователь</dc:creator>
  <cp:lastModifiedBy>Учитель</cp:lastModifiedBy>
  <cp:revision>20</cp:revision>
  <dcterms:created xsi:type="dcterms:W3CDTF">2013-01-26T14:34:01Z</dcterms:created>
  <dcterms:modified xsi:type="dcterms:W3CDTF">2014-05-05T11:18:29Z</dcterms:modified>
</cp:coreProperties>
</file>