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03" r:id="rId3"/>
    <p:sldId id="306" r:id="rId4"/>
    <p:sldId id="307" r:id="rId5"/>
    <p:sldId id="305" r:id="rId6"/>
    <p:sldId id="309" r:id="rId7"/>
    <p:sldId id="308" r:id="rId8"/>
    <p:sldId id="262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D7EED-DAAE-405E-BB1C-806475D1092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053C-9F74-4375-9DBC-C15382524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0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5805264"/>
            <a:ext cx="7543800" cy="864096"/>
          </a:xfrm>
        </p:spPr>
        <p:txBody>
          <a:bodyPr/>
          <a:lstStyle/>
          <a:p>
            <a:r>
              <a:rPr lang="en-US" dirty="0" smtClean="0"/>
              <a:t>  The farmer in the dell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2550"/>
            <a:ext cx="5063914" cy="55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0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648763" cy="49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188976"/>
            <a:ext cx="3456432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1" y="843196"/>
            <a:ext cx="7346197" cy="51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737204" cy="52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67788"/>
            <a:ext cx="6035040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835152"/>
            <a:ext cx="7059168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9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476350" cy="55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6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15000"/>
              </a:lnSpc>
            </a:pPr>
            <a:r>
              <a:rPr lang="ru-RU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Всех фотографов каприз -</a:t>
            </a:r>
            <a:endParaRPr lang="ru-RU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</a:pPr>
            <a:r>
              <a:rPr lang="ru-RU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Нам сказать всем слово ...</a:t>
            </a:r>
            <a:endParaRPr lang="ru-RU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</a:pPr>
            <a:r>
              <a:rPr lang="ru-RU" sz="32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32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cheese</a:t>
            </a:r>
            <a:r>
              <a:rPr lang="ru-RU" sz="32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180357" cy="490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4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558</TotalTime>
  <Words>18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Palatino Linotype</vt:lpstr>
      <vt:lpstr>Times New Roman</vt:lpstr>
      <vt:lpstr>Wingdings</vt:lpstr>
      <vt:lpstr>Базовая</vt:lpstr>
      <vt:lpstr>  The farmer in the dell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ирина</cp:lastModifiedBy>
  <cp:revision>61</cp:revision>
  <dcterms:created xsi:type="dcterms:W3CDTF">2012-12-16T10:08:33Z</dcterms:created>
  <dcterms:modified xsi:type="dcterms:W3CDTF">2013-10-29T16:15:37Z</dcterms:modified>
</cp:coreProperties>
</file>