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D4319-B5AD-405A-AEB2-187404FEF07E}" type="datetimeFigureOut">
              <a:rPr lang="ru-RU" smtClean="0"/>
              <a:pPr/>
              <a:t>21.08.2009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573DCC-632A-4042-87CB-409D997B16B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ртинки ом\bezopasnost-detej-na-vode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8726" y="0"/>
            <a:ext cx="10666905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«Безопасное поведение у водоёмов»</a:t>
            </a:r>
            <a:b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(Девятое заседание клуба)</a:t>
            </a:r>
            <a:endParaRPr lang="ru-RU" sz="5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14818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составить для первоклассников правила безопасного поведения у водоёмов</a:t>
            </a:r>
            <a:endParaRPr lang="ru-RU" sz="6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сюшка\Desktop\4f3b4bea45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сюшка\Desktop\2-uc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1027553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Ксюшка\Desktop\1369293634296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44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07194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НОВОГО Я УЗНАЛ…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МНЕ ПРИГОДИТСЯ…</a:t>
            </a:r>
            <a:b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СМОГУ ЛИ Я ПОМОЧЬ УТОПАЮЩЕМУ…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1442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МОЛОДЦЫ!!!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Ксюшка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357430"/>
            <a:ext cx="511019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9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 «Безопасное поведение у водоёмов» (Девятое заседание клуба)</vt:lpstr>
      <vt:lpstr>Задание:  составить для первоклассников правила безопасного поведения у водоёмов</vt:lpstr>
      <vt:lpstr>Слайд 3</vt:lpstr>
      <vt:lpstr>Слайд 4</vt:lpstr>
      <vt:lpstr>Слайд 5</vt:lpstr>
      <vt:lpstr>ЧТО НОВОГО Я УЗНАЛ…  ЧТО МНЕ ПРИГОДИТСЯ…  СМОГУ ЛИ Я ПОМОЧЬ УТОПАЮЩЕМУ…</vt:lpstr>
      <vt:lpstr>МОЛОДЦЫ!!!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«Безопасное поведение у водоёмов» (Девятое заседание клуба)</dc:title>
  <dc:creator>Ксюшка</dc:creator>
  <cp:lastModifiedBy>Ксюшка</cp:lastModifiedBy>
  <cp:revision>2</cp:revision>
  <dcterms:created xsi:type="dcterms:W3CDTF">2009-08-20T22:26:21Z</dcterms:created>
  <dcterms:modified xsi:type="dcterms:W3CDTF">2009-08-20T23:03:47Z</dcterms:modified>
</cp:coreProperties>
</file>