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0" r:id="rId4"/>
    <p:sldId id="265" r:id="rId5"/>
    <p:sldId id="261" r:id="rId6"/>
    <p:sldId id="266" r:id="rId7"/>
    <p:sldId id="262" r:id="rId8"/>
    <p:sldId id="263" r:id="rId9"/>
    <p:sldId id="264" r:id="rId10"/>
    <p:sldId id="259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9F30A-93D7-4A60-B167-09FE4294CAC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FA28BE-BA32-4F18-AD6B-E4CD4E39BDD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E3D107-4399-4E03-907C-D998EF1062E2}" type="sibTrans" cxnId="{A77B4173-2E19-42C9-B371-54783586D633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DC99E5-D96D-4D12-9A90-495A7CC81304}" type="parTrans" cxnId="{A77B4173-2E19-42C9-B371-54783586D633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C7A84-0101-4A6E-9BB6-AD136D94043C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D58CC-E2E3-434E-800C-A1455303DAC4}" type="sibTrans" cxnId="{01C3E53C-4E06-448A-B685-C44E84098AA6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095DF3-BF91-4AEB-945A-9EBDD1FA6226}" type="parTrans" cxnId="{01C3E53C-4E06-448A-B685-C44E84098AA6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F8D9C-71F3-499A-97A3-EBB7E46ED966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D9722-C7DF-4464-A277-C6B0F894EA34}" type="sibTrans" cxnId="{10D31747-DFBA-4F43-B022-CFC926CF6204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28210-15B4-4948-9C94-356FEF8A0F2F}" type="parTrans" cxnId="{10D31747-DFBA-4F43-B022-CFC926CF6204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D8FD08-C4D8-477B-9291-261BE4747310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A05E6-0283-4A63-87B1-1E74BF682D7D}" type="sibTrans" cxnId="{D5F38E7E-8252-41F5-984F-8B00EE710576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A385B-BDAE-4781-BA32-CB111796842B}" type="parTrans" cxnId="{D5F38E7E-8252-41F5-984F-8B00EE710576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70CA1A-9E4B-4E13-8300-151D00D678C3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06A0B7-7CF1-42FF-B928-5731DD48EC01}" type="sibTrans" cxnId="{7730C5CC-76C6-474C-83FD-8C737F42202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B19CA6-29CA-4111-A4F9-064F5B95B7A8}" type="parTrans" cxnId="{7730C5CC-76C6-474C-83FD-8C737F42202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0B80D-DCD0-4FDB-BE57-9ED418447100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3FB127-93E7-4FD1-AA84-7ED759007055}" type="parTrans" cxnId="{938F96C4-494A-4C0F-8EF7-5FBA5342357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BF9676-FBFF-43CE-8220-B4CAC0EF0D3C}" type="sibTrans" cxnId="{938F96C4-494A-4C0F-8EF7-5FBA5342357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F11B7-6666-4678-9579-2B0274478DE6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C0203-47CE-410D-A779-F366C2CA9327}" type="parTrans" cxnId="{EADB60EB-6F4A-4841-8760-A252114AEFD9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B028C9-265D-4573-9886-BBB0F0D6AD30}" type="sibTrans" cxnId="{EADB60EB-6F4A-4841-8760-A252114AEFD9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BBDB02-70EA-4B1A-9D46-41787140B6E2}" type="pres">
      <dgm:prSet presAssocID="{2ED9F30A-93D7-4A60-B167-09FE4294CA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E9C9E-A727-4401-8B02-FFBD5ACCB930}" type="pres">
      <dgm:prSet presAssocID="{8470CA1A-9E4B-4E13-8300-151D00D678C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93FAA-9523-4EEA-8DD1-6DD517FBB60F}" type="pres">
      <dgm:prSet presAssocID="{8470CA1A-9E4B-4E13-8300-151D00D678C3}" presName="spNode" presStyleCnt="0"/>
      <dgm:spPr/>
    </dgm:pt>
    <dgm:pt modelId="{F5346F43-D7D8-470C-849C-8EE78A6C5467}" type="pres">
      <dgm:prSet presAssocID="{0406A0B7-7CF1-42FF-B928-5731DD48EC01}" presName="sibTrans" presStyleLbl="sibTrans1D1" presStyleIdx="0" presStyleCnt="7"/>
      <dgm:spPr/>
      <dgm:t>
        <a:bodyPr/>
        <a:lstStyle/>
        <a:p>
          <a:endParaRPr lang="ru-RU"/>
        </a:p>
      </dgm:t>
    </dgm:pt>
    <dgm:pt modelId="{F67F3A3C-FADA-4662-81AD-99322E7C7238}" type="pres">
      <dgm:prSet presAssocID="{8AD8FD08-C4D8-477B-9291-261BE474731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66225-24B0-46AE-9CEE-E55F03891B82}" type="pres">
      <dgm:prSet presAssocID="{8AD8FD08-C4D8-477B-9291-261BE4747310}" presName="spNode" presStyleCnt="0"/>
      <dgm:spPr/>
    </dgm:pt>
    <dgm:pt modelId="{28D6F4C8-8319-4D10-BD42-B9056CD1C96A}" type="pres">
      <dgm:prSet presAssocID="{100A05E6-0283-4A63-87B1-1E74BF682D7D}" presName="sibTrans" presStyleLbl="sibTrans1D1" presStyleIdx="1" presStyleCnt="7"/>
      <dgm:spPr/>
      <dgm:t>
        <a:bodyPr/>
        <a:lstStyle/>
        <a:p>
          <a:endParaRPr lang="ru-RU"/>
        </a:p>
      </dgm:t>
    </dgm:pt>
    <dgm:pt modelId="{6580A11D-A683-4886-99B7-6122FE044F28}" type="pres">
      <dgm:prSet presAssocID="{DB0F8D9C-71F3-499A-97A3-EBB7E46ED96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21152-8B36-488B-A4B3-1A754C5CB1BD}" type="pres">
      <dgm:prSet presAssocID="{DB0F8D9C-71F3-499A-97A3-EBB7E46ED966}" presName="spNode" presStyleCnt="0"/>
      <dgm:spPr/>
    </dgm:pt>
    <dgm:pt modelId="{1DD5BAB2-BF48-41BF-B7DE-6F3C4E719562}" type="pres">
      <dgm:prSet presAssocID="{4C8D9722-C7DF-4464-A277-C6B0F894EA34}" presName="sibTrans" presStyleLbl="sibTrans1D1" presStyleIdx="2" presStyleCnt="7"/>
      <dgm:spPr/>
      <dgm:t>
        <a:bodyPr/>
        <a:lstStyle/>
        <a:p>
          <a:endParaRPr lang="ru-RU"/>
        </a:p>
      </dgm:t>
    </dgm:pt>
    <dgm:pt modelId="{8C66E042-E065-4B01-99FA-5242F30B54E8}" type="pres">
      <dgm:prSet presAssocID="{14BC7A84-0101-4A6E-9BB6-AD136D94043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10A7E-9212-4C0D-ACD1-300C1DE2000B}" type="pres">
      <dgm:prSet presAssocID="{14BC7A84-0101-4A6E-9BB6-AD136D94043C}" presName="spNode" presStyleCnt="0"/>
      <dgm:spPr/>
    </dgm:pt>
    <dgm:pt modelId="{78D2AF8B-50F8-40A7-9C3D-A8DDB7CA97AF}" type="pres">
      <dgm:prSet presAssocID="{F28D58CC-E2E3-434E-800C-A1455303DAC4}" presName="sibTrans" presStyleLbl="sibTrans1D1" presStyleIdx="3" presStyleCnt="7"/>
      <dgm:spPr/>
      <dgm:t>
        <a:bodyPr/>
        <a:lstStyle/>
        <a:p>
          <a:endParaRPr lang="ru-RU"/>
        </a:p>
      </dgm:t>
    </dgm:pt>
    <dgm:pt modelId="{2A0E482D-48E4-42FF-A45F-61E01114FD56}" type="pres">
      <dgm:prSet presAssocID="{6AFA28BE-BA32-4F18-AD6B-E4CD4E39BDD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6DEA3-402F-4D8A-A9DB-6AEF51BDFB59}" type="pres">
      <dgm:prSet presAssocID="{6AFA28BE-BA32-4F18-AD6B-E4CD4E39BDD9}" presName="spNode" presStyleCnt="0"/>
      <dgm:spPr/>
    </dgm:pt>
    <dgm:pt modelId="{9F097997-3CBA-4869-AE0D-4302116A085A}" type="pres">
      <dgm:prSet presAssocID="{02E3D107-4399-4E03-907C-D998EF1062E2}" presName="sibTrans" presStyleLbl="sibTrans1D1" presStyleIdx="4" presStyleCnt="7"/>
      <dgm:spPr/>
      <dgm:t>
        <a:bodyPr/>
        <a:lstStyle/>
        <a:p>
          <a:endParaRPr lang="ru-RU"/>
        </a:p>
      </dgm:t>
    </dgm:pt>
    <dgm:pt modelId="{C1727562-FA41-4D3D-8ACC-93F3D3ECCEBC}" type="pres">
      <dgm:prSet presAssocID="{4C00B80D-DCD0-4FDB-BE57-9ED41844710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A9308-55B4-4B1B-9995-926BAD83367F}" type="pres">
      <dgm:prSet presAssocID="{4C00B80D-DCD0-4FDB-BE57-9ED418447100}" presName="spNode" presStyleCnt="0"/>
      <dgm:spPr/>
    </dgm:pt>
    <dgm:pt modelId="{6D73198E-6A94-49F3-8BFB-856ABC4FD523}" type="pres">
      <dgm:prSet presAssocID="{2ABF9676-FBFF-43CE-8220-B4CAC0EF0D3C}" presName="sibTrans" presStyleLbl="sibTrans1D1" presStyleIdx="5" presStyleCnt="7"/>
      <dgm:spPr/>
      <dgm:t>
        <a:bodyPr/>
        <a:lstStyle/>
        <a:p>
          <a:endParaRPr lang="ru-RU"/>
        </a:p>
      </dgm:t>
    </dgm:pt>
    <dgm:pt modelId="{46701C68-4AAB-4731-8291-4514DC4B99CF}" type="pres">
      <dgm:prSet presAssocID="{30BF11B7-6666-4678-9579-2B0274478DE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E68FF-2453-4A4F-B8C6-02D11A244FDF}" type="pres">
      <dgm:prSet presAssocID="{30BF11B7-6666-4678-9579-2B0274478DE6}" presName="spNode" presStyleCnt="0"/>
      <dgm:spPr/>
    </dgm:pt>
    <dgm:pt modelId="{36237EDC-D1C7-42F8-B42F-C6A64C822C12}" type="pres">
      <dgm:prSet presAssocID="{3CB028C9-265D-4573-9886-BBB0F0D6AD30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2942DE5C-37D8-4FAF-BCAB-28ECC4677BEF}" type="presOf" srcId="{8AD8FD08-C4D8-477B-9291-261BE4747310}" destId="{F67F3A3C-FADA-4662-81AD-99322E7C7238}" srcOrd="0" destOrd="0" presId="urn:microsoft.com/office/officeart/2005/8/layout/cycle6"/>
    <dgm:cxn modelId="{D5F38E7E-8252-41F5-984F-8B00EE710576}" srcId="{2ED9F30A-93D7-4A60-B167-09FE4294CAC7}" destId="{8AD8FD08-C4D8-477B-9291-261BE4747310}" srcOrd="1" destOrd="0" parTransId="{2A5A385B-BDAE-4781-BA32-CB111796842B}" sibTransId="{100A05E6-0283-4A63-87B1-1E74BF682D7D}"/>
    <dgm:cxn modelId="{1B44C41D-F062-4311-AD20-63C24B389789}" type="presOf" srcId="{2ED9F30A-93D7-4A60-B167-09FE4294CAC7}" destId="{B8BBDB02-70EA-4B1A-9D46-41787140B6E2}" srcOrd="0" destOrd="0" presId="urn:microsoft.com/office/officeart/2005/8/layout/cycle6"/>
    <dgm:cxn modelId="{19DFCC75-377F-47F4-8AA0-736AA8BD6453}" type="presOf" srcId="{100A05E6-0283-4A63-87B1-1E74BF682D7D}" destId="{28D6F4C8-8319-4D10-BD42-B9056CD1C96A}" srcOrd="0" destOrd="0" presId="urn:microsoft.com/office/officeart/2005/8/layout/cycle6"/>
    <dgm:cxn modelId="{02BADAC0-90DF-4117-AD4F-3C87886E9452}" type="presOf" srcId="{4C00B80D-DCD0-4FDB-BE57-9ED418447100}" destId="{C1727562-FA41-4D3D-8ACC-93F3D3ECCEBC}" srcOrd="0" destOrd="0" presId="urn:microsoft.com/office/officeart/2005/8/layout/cycle6"/>
    <dgm:cxn modelId="{2EAFA754-71B2-4104-95BA-55DEF8D86762}" type="presOf" srcId="{F28D58CC-E2E3-434E-800C-A1455303DAC4}" destId="{78D2AF8B-50F8-40A7-9C3D-A8DDB7CA97AF}" srcOrd="0" destOrd="0" presId="urn:microsoft.com/office/officeart/2005/8/layout/cycle6"/>
    <dgm:cxn modelId="{901B0906-E324-4FD0-B873-9ABFAC1BB470}" type="presOf" srcId="{0406A0B7-7CF1-42FF-B928-5731DD48EC01}" destId="{F5346F43-D7D8-470C-849C-8EE78A6C5467}" srcOrd="0" destOrd="0" presId="urn:microsoft.com/office/officeart/2005/8/layout/cycle6"/>
    <dgm:cxn modelId="{9E905E13-44FE-4BC2-B85C-958E39A19191}" type="presOf" srcId="{6AFA28BE-BA32-4F18-AD6B-E4CD4E39BDD9}" destId="{2A0E482D-48E4-42FF-A45F-61E01114FD56}" srcOrd="0" destOrd="0" presId="urn:microsoft.com/office/officeart/2005/8/layout/cycle6"/>
    <dgm:cxn modelId="{DD0F7C96-91A7-42F0-B4D6-73E1F56FC505}" type="presOf" srcId="{4C8D9722-C7DF-4464-A277-C6B0F894EA34}" destId="{1DD5BAB2-BF48-41BF-B7DE-6F3C4E719562}" srcOrd="0" destOrd="0" presId="urn:microsoft.com/office/officeart/2005/8/layout/cycle6"/>
    <dgm:cxn modelId="{3A6F29F9-2506-4E86-B403-6F6C7C3FF6B6}" type="presOf" srcId="{30BF11B7-6666-4678-9579-2B0274478DE6}" destId="{46701C68-4AAB-4731-8291-4514DC4B99CF}" srcOrd="0" destOrd="0" presId="urn:microsoft.com/office/officeart/2005/8/layout/cycle6"/>
    <dgm:cxn modelId="{7730C5CC-76C6-474C-83FD-8C737F422025}" srcId="{2ED9F30A-93D7-4A60-B167-09FE4294CAC7}" destId="{8470CA1A-9E4B-4E13-8300-151D00D678C3}" srcOrd="0" destOrd="0" parTransId="{BFB19CA6-29CA-4111-A4F9-064F5B95B7A8}" sibTransId="{0406A0B7-7CF1-42FF-B928-5731DD48EC01}"/>
    <dgm:cxn modelId="{8E119C5B-78F0-4E3B-860A-93AF62404F5F}" type="presOf" srcId="{02E3D107-4399-4E03-907C-D998EF1062E2}" destId="{9F097997-3CBA-4869-AE0D-4302116A085A}" srcOrd="0" destOrd="0" presId="urn:microsoft.com/office/officeart/2005/8/layout/cycle6"/>
    <dgm:cxn modelId="{E40ACFB1-7EC4-4552-9C34-1F1F47D1B4E0}" type="presOf" srcId="{14BC7A84-0101-4A6E-9BB6-AD136D94043C}" destId="{8C66E042-E065-4B01-99FA-5242F30B54E8}" srcOrd="0" destOrd="0" presId="urn:microsoft.com/office/officeart/2005/8/layout/cycle6"/>
    <dgm:cxn modelId="{245921F0-1814-4B32-BA89-047A96056C5A}" type="presOf" srcId="{2ABF9676-FBFF-43CE-8220-B4CAC0EF0D3C}" destId="{6D73198E-6A94-49F3-8BFB-856ABC4FD523}" srcOrd="0" destOrd="0" presId="urn:microsoft.com/office/officeart/2005/8/layout/cycle6"/>
    <dgm:cxn modelId="{01C3E53C-4E06-448A-B685-C44E84098AA6}" srcId="{2ED9F30A-93D7-4A60-B167-09FE4294CAC7}" destId="{14BC7A84-0101-4A6E-9BB6-AD136D94043C}" srcOrd="3" destOrd="0" parTransId="{2D095DF3-BF91-4AEB-945A-9EBDD1FA6226}" sibTransId="{F28D58CC-E2E3-434E-800C-A1455303DAC4}"/>
    <dgm:cxn modelId="{A77B4173-2E19-42C9-B371-54783586D633}" srcId="{2ED9F30A-93D7-4A60-B167-09FE4294CAC7}" destId="{6AFA28BE-BA32-4F18-AD6B-E4CD4E39BDD9}" srcOrd="4" destOrd="0" parTransId="{3CDC99E5-D96D-4D12-9A90-495A7CC81304}" sibTransId="{02E3D107-4399-4E03-907C-D998EF1062E2}"/>
    <dgm:cxn modelId="{938F96C4-494A-4C0F-8EF7-5FBA5342357E}" srcId="{2ED9F30A-93D7-4A60-B167-09FE4294CAC7}" destId="{4C00B80D-DCD0-4FDB-BE57-9ED418447100}" srcOrd="5" destOrd="0" parTransId="{AA3FB127-93E7-4FD1-AA84-7ED759007055}" sibTransId="{2ABF9676-FBFF-43CE-8220-B4CAC0EF0D3C}"/>
    <dgm:cxn modelId="{EADB60EB-6F4A-4841-8760-A252114AEFD9}" srcId="{2ED9F30A-93D7-4A60-B167-09FE4294CAC7}" destId="{30BF11B7-6666-4678-9579-2B0274478DE6}" srcOrd="6" destOrd="0" parTransId="{9B8C0203-47CE-410D-A779-F366C2CA9327}" sibTransId="{3CB028C9-265D-4573-9886-BBB0F0D6AD30}"/>
    <dgm:cxn modelId="{10D31747-DFBA-4F43-B022-CFC926CF6204}" srcId="{2ED9F30A-93D7-4A60-B167-09FE4294CAC7}" destId="{DB0F8D9C-71F3-499A-97A3-EBB7E46ED966}" srcOrd="2" destOrd="0" parTransId="{7A628210-15B4-4948-9C94-356FEF8A0F2F}" sibTransId="{4C8D9722-C7DF-4464-A277-C6B0F894EA34}"/>
    <dgm:cxn modelId="{0A78B313-5025-4AD9-84EE-B63B5D35DC89}" type="presOf" srcId="{3CB028C9-265D-4573-9886-BBB0F0D6AD30}" destId="{36237EDC-D1C7-42F8-B42F-C6A64C822C12}" srcOrd="0" destOrd="0" presId="urn:microsoft.com/office/officeart/2005/8/layout/cycle6"/>
    <dgm:cxn modelId="{58544225-3846-46B9-AF4F-B7FEB7F7917C}" type="presOf" srcId="{8470CA1A-9E4B-4E13-8300-151D00D678C3}" destId="{7AFE9C9E-A727-4401-8B02-FFBD5ACCB930}" srcOrd="0" destOrd="0" presId="urn:microsoft.com/office/officeart/2005/8/layout/cycle6"/>
    <dgm:cxn modelId="{FE750DBE-CBE5-4722-B165-DFAD24DD73F5}" type="presOf" srcId="{DB0F8D9C-71F3-499A-97A3-EBB7E46ED966}" destId="{6580A11D-A683-4886-99B7-6122FE044F28}" srcOrd="0" destOrd="0" presId="urn:microsoft.com/office/officeart/2005/8/layout/cycle6"/>
    <dgm:cxn modelId="{68F44054-BED8-4920-8AC4-E032909C4106}" type="presParOf" srcId="{B8BBDB02-70EA-4B1A-9D46-41787140B6E2}" destId="{7AFE9C9E-A727-4401-8B02-FFBD5ACCB930}" srcOrd="0" destOrd="0" presId="urn:microsoft.com/office/officeart/2005/8/layout/cycle6"/>
    <dgm:cxn modelId="{EE215B0F-46C3-4D4E-A5EC-507177AD769D}" type="presParOf" srcId="{B8BBDB02-70EA-4B1A-9D46-41787140B6E2}" destId="{1A193FAA-9523-4EEA-8DD1-6DD517FBB60F}" srcOrd="1" destOrd="0" presId="urn:microsoft.com/office/officeart/2005/8/layout/cycle6"/>
    <dgm:cxn modelId="{31D43862-0150-440F-89BE-6B7F8B30FA70}" type="presParOf" srcId="{B8BBDB02-70EA-4B1A-9D46-41787140B6E2}" destId="{F5346F43-D7D8-470C-849C-8EE78A6C5467}" srcOrd="2" destOrd="0" presId="urn:microsoft.com/office/officeart/2005/8/layout/cycle6"/>
    <dgm:cxn modelId="{B005EDFB-8702-4DAA-9A80-44C77496DD2D}" type="presParOf" srcId="{B8BBDB02-70EA-4B1A-9D46-41787140B6E2}" destId="{F67F3A3C-FADA-4662-81AD-99322E7C7238}" srcOrd="3" destOrd="0" presId="urn:microsoft.com/office/officeart/2005/8/layout/cycle6"/>
    <dgm:cxn modelId="{A0A536E0-77D0-4368-A97F-CA12DDB853FA}" type="presParOf" srcId="{B8BBDB02-70EA-4B1A-9D46-41787140B6E2}" destId="{DEB66225-24B0-46AE-9CEE-E55F03891B82}" srcOrd="4" destOrd="0" presId="urn:microsoft.com/office/officeart/2005/8/layout/cycle6"/>
    <dgm:cxn modelId="{BCAD2385-BBDB-4788-AB16-D025D5E12321}" type="presParOf" srcId="{B8BBDB02-70EA-4B1A-9D46-41787140B6E2}" destId="{28D6F4C8-8319-4D10-BD42-B9056CD1C96A}" srcOrd="5" destOrd="0" presId="urn:microsoft.com/office/officeart/2005/8/layout/cycle6"/>
    <dgm:cxn modelId="{2726D791-DBA5-4AFB-BD24-97D1CDB0C9CC}" type="presParOf" srcId="{B8BBDB02-70EA-4B1A-9D46-41787140B6E2}" destId="{6580A11D-A683-4886-99B7-6122FE044F28}" srcOrd="6" destOrd="0" presId="urn:microsoft.com/office/officeart/2005/8/layout/cycle6"/>
    <dgm:cxn modelId="{FFB031C1-DF4D-4876-BCCF-B0DC3763CF70}" type="presParOf" srcId="{B8BBDB02-70EA-4B1A-9D46-41787140B6E2}" destId="{8A821152-8B36-488B-A4B3-1A754C5CB1BD}" srcOrd="7" destOrd="0" presId="urn:microsoft.com/office/officeart/2005/8/layout/cycle6"/>
    <dgm:cxn modelId="{6DA2412E-E449-4EA5-8166-BC4BBD13ADF4}" type="presParOf" srcId="{B8BBDB02-70EA-4B1A-9D46-41787140B6E2}" destId="{1DD5BAB2-BF48-41BF-B7DE-6F3C4E719562}" srcOrd="8" destOrd="0" presId="urn:microsoft.com/office/officeart/2005/8/layout/cycle6"/>
    <dgm:cxn modelId="{743A495A-A195-4CF3-8FCC-A2E5127D69AE}" type="presParOf" srcId="{B8BBDB02-70EA-4B1A-9D46-41787140B6E2}" destId="{8C66E042-E065-4B01-99FA-5242F30B54E8}" srcOrd="9" destOrd="0" presId="urn:microsoft.com/office/officeart/2005/8/layout/cycle6"/>
    <dgm:cxn modelId="{BAFA802E-3FE8-4F30-A0A0-920BCFDD44F1}" type="presParOf" srcId="{B8BBDB02-70EA-4B1A-9D46-41787140B6E2}" destId="{DC210A7E-9212-4C0D-ACD1-300C1DE2000B}" srcOrd="10" destOrd="0" presId="urn:microsoft.com/office/officeart/2005/8/layout/cycle6"/>
    <dgm:cxn modelId="{7944F860-91D3-4232-80A4-FB44AD322420}" type="presParOf" srcId="{B8BBDB02-70EA-4B1A-9D46-41787140B6E2}" destId="{78D2AF8B-50F8-40A7-9C3D-A8DDB7CA97AF}" srcOrd="11" destOrd="0" presId="urn:microsoft.com/office/officeart/2005/8/layout/cycle6"/>
    <dgm:cxn modelId="{E2D4554E-25C2-4991-89A5-54B3214B840A}" type="presParOf" srcId="{B8BBDB02-70EA-4B1A-9D46-41787140B6E2}" destId="{2A0E482D-48E4-42FF-A45F-61E01114FD56}" srcOrd="12" destOrd="0" presId="urn:microsoft.com/office/officeart/2005/8/layout/cycle6"/>
    <dgm:cxn modelId="{B6018B89-D173-4571-98F8-AE9BF26C3BAB}" type="presParOf" srcId="{B8BBDB02-70EA-4B1A-9D46-41787140B6E2}" destId="{2496DEA3-402F-4D8A-A9DB-6AEF51BDFB59}" srcOrd="13" destOrd="0" presId="urn:microsoft.com/office/officeart/2005/8/layout/cycle6"/>
    <dgm:cxn modelId="{859888AC-D59F-4FBA-82F9-2EB2A84D9825}" type="presParOf" srcId="{B8BBDB02-70EA-4B1A-9D46-41787140B6E2}" destId="{9F097997-3CBA-4869-AE0D-4302116A085A}" srcOrd="14" destOrd="0" presId="urn:microsoft.com/office/officeart/2005/8/layout/cycle6"/>
    <dgm:cxn modelId="{8FB9BCE4-1B3B-4761-8DE5-7DE37D28A56E}" type="presParOf" srcId="{B8BBDB02-70EA-4B1A-9D46-41787140B6E2}" destId="{C1727562-FA41-4D3D-8ACC-93F3D3ECCEBC}" srcOrd="15" destOrd="0" presId="urn:microsoft.com/office/officeart/2005/8/layout/cycle6"/>
    <dgm:cxn modelId="{F67138DA-D085-4F35-A6AB-3674FC92972F}" type="presParOf" srcId="{B8BBDB02-70EA-4B1A-9D46-41787140B6E2}" destId="{8AFA9308-55B4-4B1B-9995-926BAD83367F}" srcOrd="16" destOrd="0" presId="urn:microsoft.com/office/officeart/2005/8/layout/cycle6"/>
    <dgm:cxn modelId="{4AD5D3B4-5C72-46D0-97E9-5EAF84FC982F}" type="presParOf" srcId="{B8BBDB02-70EA-4B1A-9D46-41787140B6E2}" destId="{6D73198E-6A94-49F3-8BFB-856ABC4FD523}" srcOrd="17" destOrd="0" presId="urn:microsoft.com/office/officeart/2005/8/layout/cycle6"/>
    <dgm:cxn modelId="{E1E1944A-8394-4771-A0CB-D9939030661A}" type="presParOf" srcId="{B8BBDB02-70EA-4B1A-9D46-41787140B6E2}" destId="{46701C68-4AAB-4731-8291-4514DC4B99CF}" srcOrd="18" destOrd="0" presId="urn:microsoft.com/office/officeart/2005/8/layout/cycle6"/>
    <dgm:cxn modelId="{F520AFC2-2C8C-4E87-898F-ED0C3250FFD5}" type="presParOf" srcId="{B8BBDB02-70EA-4B1A-9D46-41787140B6E2}" destId="{52FE68FF-2453-4A4F-B8C6-02D11A244FDF}" srcOrd="19" destOrd="0" presId="urn:microsoft.com/office/officeart/2005/8/layout/cycle6"/>
    <dgm:cxn modelId="{4CFE84B2-8F38-44BC-B192-44CF9909BE8B}" type="presParOf" srcId="{B8BBDB02-70EA-4B1A-9D46-41787140B6E2}" destId="{36237EDC-D1C7-42F8-B42F-C6A64C822C1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E3566-20E6-437E-8842-44C09FF1D96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FA4851-875F-4310-9547-637C79F32216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D1D2B-1AA2-4DBD-B2F9-AE39F49F18F7}" type="parTrans" cxnId="{8F0BE25C-C8D5-4167-862D-7DE5379804D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074C1-17CA-4175-B4C4-2D7F5E6F0EFA}" type="sibTrans" cxnId="{8F0BE25C-C8D5-4167-862D-7DE5379804D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92BF43-1AF3-4697-8CF0-B1A6FCE88330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C8F03E-F14E-4AD6-BD5E-2E66E14CB483}" type="parTrans" cxnId="{1DB7C615-F25C-43C1-B103-B0D445D6723B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517FE-65C7-4339-BCAC-EFF889F5A663}" type="sibTrans" cxnId="{1DB7C615-F25C-43C1-B103-B0D445D6723B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F7A07-2C57-4EE6-A407-8DBC60316D43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DCC0B-3112-4852-8D7C-A5201D92FCAA}" type="parTrans" cxnId="{B7B1871E-6898-4919-AA33-24EE21E0E1E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EA4EE-EC1E-4D84-87A3-8998F5DA92E2}" type="sibTrans" cxnId="{B7B1871E-6898-4919-AA33-24EE21E0E1EE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DADFC-619F-4736-AC95-DD9C747B07AC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EB30E-FA83-4CD0-8468-B5402AB17AA8}" type="parTrans" cxnId="{CB2ABACD-DBE0-4320-A6CD-BB3B657ABA3F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598D7-AD3A-4FE8-80D5-355D376B1443}" type="sibTrans" cxnId="{CB2ABACD-DBE0-4320-A6CD-BB3B657ABA3F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0806B-094E-4432-B7A2-DBAF7EF066DB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542BE-FC86-4C3C-949C-677E3A634152}" type="parTrans" cxnId="{D7602D70-3CCB-47FE-9B96-06F904A4865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965F2F-F141-4C11-8BA6-83391B7154E2}" type="sibTrans" cxnId="{D7602D70-3CCB-47FE-9B96-06F904A4865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999F1-9C10-4393-8CF2-1406CDD9C3E2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925C7-0EEA-4B70-8AAE-37ADACC119F0}" type="parTrans" cxnId="{4F82743E-71E3-4E4D-9EBC-DD1177F9A077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481EB-3AF4-443A-AFC4-87961CC078CA}" type="sibTrans" cxnId="{4F82743E-71E3-4E4D-9EBC-DD1177F9A077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4FC7D-79C3-4FAD-BDE9-14BAD5BCB770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3E8889-198A-4BAE-98CC-E13A9B83BBE2}" type="parTrans" cxnId="{1C270800-D2D9-43BF-8BAC-FB456E52B917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B14B5-F70D-4CC3-B6BE-85630041E06F}" type="sibTrans" cxnId="{1C270800-D2D9-43BF-8BAC-FB456E52B917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C19B39-8BBC-449D-8005-83A8E4E4E039}" type="pres">
      <dgm:prSet presAssocID="{54BE3566-20E6-437E-8842-44C09FF1D9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A82FAF-DF90-4C00-A073-DA6F86AC3412}" type="pres">
      <dgm:prSet presAssocID="{17FA4851-875F-4310-9547-637C79F3221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9C38A-C535-478A-B485-7B336DDE0328}" type="pres">
      <dgm:prSet presAssocID="{17FA4851-875F-4310-9547-637C79F32216}" presName="spNode" presStyleCnt="0"/>
      <dgm:spPr/>
    </dgm:pt>
    <dgm:pt modelId="{690B8C48-11AE-4462-9DE7-8CA4C36E81E9}" type="pres">
      <dgm:prSet presAssocID="{AA6074C1-17CA-4175-B4C4-2D7F5E6F0EFA}" presName="sibTrans" presStyleLbl="sibTrans1D1" presStyleIdx="0" presStyleCnt="7"/>
      <dgm:spPr/>
      <dgm:t>
        <a:bodyPr/>
        <a:lstStyle/>
        <a:p>
          <a:endParaRPr lang="ru-RU"/>
        </a:p>
      </dgm:t>
    </dgm:pt>
    <dgm:pt modelId="{C35B593B-02A7-4500-9863-B88C63AAD722}" type="pres">
      <dgm:prSet presAssocID="{F57999F1-9C10-4393-8CF2-1406CDD9C3E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5CBB3-7588-4FA0-AF40-B815FA53496B}" type="pres">
      <dgm:prSet presAssocID="{F57999F1-9C10-4393-8CF2-1406CDD9C3E2}" presName="spNode" presStyleCnt="0"/>
      <dgm:spPr/>
    </dgm:pt>
    <dgm:pt modelId="{F4E332FC-7F12-4103-AC7C-22301A88F86D}" type="pres">
      <dgm:prSet presAssocID="{E1E481EB-3AF4-443A-AFC4-87961CC078CA}" presName="sibTrans" presStyleLbl="sibTrans1D1" presStyleIdx="1" presStyleCnt="7"/>
      <dgm:spPr/>
      <dgm:t>
        <a:bodyPr/>
        <a:lstStyle/>
        <a:p>
          <a:endParaRPr lang="ru-RU"/>
        </a:p>
      </dgm:t>
    </dgm:pt>
    <dgm:pt modelId="{EEBC47A2-9129-418A-BEE3-6FEEF1D00A7D}" type="pres">
      <dgm:prSet presAssocID="{52A4FC7D-79C3-4FAD-BDE9-14BAD5BCB77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724F7-4328-4F7C-A688-1F10BDABE57F}" type="pres">
      <dgm:prSet presAssocID="{52A4FC7D-79C3-4FAD-BDE9-14BAD5BCB770}" presName="spNode" presStyleCnt="0"/>
      <dgm:spPr/>
    </dgm:pt>
    <dgm:pt modelId="{94EE9A79-2301-4FA2-8F06-FC4D5F361AE4}" type="pres">
      <dgm:prSet presAssocID="{FA0B14B5-F70D-4CC3-B6BE-85630041E06F}" presName="sibTrans" presStyleLbl="sibTrans1D1" presStyleIdx="2" presStyleCnt="7"/>
      <dgm:spPr/>
      <dgm:t>
        <a:bodyPr/>
        <a:lstStyle/>
        <a:p>
          <a:endParaRPr lang="ru-RU"/>
        </a:p>
      </dgm:t>
    </dgm:pt>
    <dgm:pt modelId="{44A71C40-872F-493C-AB69-29AE51A57EB7}" type="pres">
      <dgm:prSet presAssocID="{8892BF43-1AF3-4697-8CF0-B1A6FCE8833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11197-7B02-455F-A0A0-9EE6C8A74FDD}" type="pres">
      <dgm:prSet presAssocID="{8892BF43-1AF3-4697-8CF0-B1A6FCE88330}" presName="spNode" presStyleCnt="0"/>
      <dgm:spPr/>
    </dgm:pt>
    <dgm:pt modelId="{EC68AC53-AD49-4A02-830F-45498756AD52}" type="pres">
      <dgm:prSet presAssocID="{BF6517FE-65C7-4339-BCAC-EFF889F5A663}" presName="sibTrans" presStyleLbl="sibTrans1D1" presStyleIdx="3" presStyleCnt="7"/>
      <dgm:spPr/>
      <dgm:t>
        <a:bodyPr/>
        <a:lstStyle/>
        <a:p>
          <a:endParaRPr lang="ru-RU"/>
        </a:p>
      </dgm:t>
    </dgm:pt>
    <dgm:pt modelId="{E24AE2F7-1244-40E2-A893-6D3A3DDCD778}" type="pres">
      <dgm:prSet presAssocID="{3EFF7A07-2C57-4EE6-A407-8DBC60316D4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F0CA0-2D6D-48D9-9D24-CB6B7EF1CFE6}" type="pres">
      <dgm:prSet presAssocID="{3EFF7A07-2C57-4EE6-A407-8DBC60316D43}" presName="spNode" presStyleCnt="0"/>
      <dgm:spPr/>
    </dgm:pt>
    <dgm:pt modelId="{85B3B385-1337-4F20-A5D9-98779C2D2203}" type="pres">
      <dgm:prSet presAssocID="{06CEA4EE-EC1E-4D84-87A3-8998F5DA92E2}" presName="sibTrans" presStyleLbl="sibTrans1D1" presStyleIdx="4" presStyleCnt="7"/>
      <dgm:spPr/>
      <dgm:t>
        <a:bodyPr/>
        <a:lstStyle/>
        <a:p>
          <a:endParaRPr lang="ru-RU"/>
        </a:p>
      </dgm:t>
    </dgm:pt>
    <dgm:pt modelId="{758B7A9B-FBC2-418F-8167-BCD474638FCF}" type="pres">
      <dgm:prSet presAssocID="{AC4DADFC-619F-4736-AC95-DD9C747B07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0810-EEFF-4B8C-9D6F-25D2C7F71994}" type="pres">
      <dgm:prSet presAssocID="{AC4DADFC-619F-4736-AC95-DD9C747B07AC}" presName="spNode" presStyleCnt="0"/>
      <dgm:spPr/>
    </dgm:pt>
    <dgm:pt modelId="{61380DF9-CD31-4F01-8492-623A9893E6DF}" type="pres">
      <dgm:prSet presAssocID="{4D8598D7-AD3A-4FE8-80D5-355D376B1443}" presName="sibTrans" presStyleLbl="sibTrans1D1" presStyleIdx="5" presStyleCnt="7"/>
      <dgm:spPr/>
      <dgm:t>
        <a:bodyPr/>
        <a:lstStyle/>
        <a:p>
          <a:endParaRPr lang="ru-RU"/>
        </a:p>
      </dgm:t>
    </dgm:pt>
    <dgm:pt modelId="{3DF4D289-B390-4A61-953F-CBAA05AC4A1B}" type="pres">
      <dgm:prSet presAssocID="{9C50806B-094E-4432-B7A2-DBAF7EF066D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EFC08-D6A6-428C-A3C2-44CAF757FA81}" type="pres">
      <dgm:prSet presAssocID="{9C50806B-094E-4432-B7A2-DBAF7EF066DB}" presName="spNode" presStyleCnt="0"/>
      <dgm:spPr/>
    </dgm:pt>
    <dgm:pt modelId="{D1723D85-1CA5-43D8-842B-2188DBECA032}" type="pres">
      <dgm:prSet presAssocID="{C8965F2F-F141-4C11-8BA6-83391B7154E2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E80CA4C0-ACC7-4A3A-8C4A-C1F06B3A71E0}" type="presOf" srcId="{BF6517FE-65C7-4339-BCAC-EFF889F5A663}" destId="{EC68AC53-AD49-4A02-830F-45498756AD52}" srcOrd="0" destOrd="0" presId="urn:microsoft.com/office/officeart/2005/8/layout/cycle6"/>
    <dgm:cxn modelId="{B7B1871E-6898-4919-AA33-24EE21E0E1EE}" srcId="{54BE3566-20E6-437E-8842-44C09FF1D967}" destId="{3EFF7A07-2C57-4EE6-A407-8DBC60316D43}" srcOrd="4" destOrd="0" parTransId="{588DCC0B-3112-4852-8D7C-A5201D92FCAA}" sibTransId="{06CEA4EE-EC1E-4D84-87A3-8998F5DA92E2}"/>
    <dgm:cxn modelId="{B6FD2DE8-F711-4B91-B692-9CBF890892CB}" type="presOf" srcId="{8892BF43-1AF3-4697-8CF0-B1A6FCE88330}" destId="{44A71C40-872F-493C-AB69-29AE51A57EB7}" srcOrd="0" destOrd="0" presId="urn:microsoft.com/office/officeart/2005/8/layout/cycle6"/>
    <dgm:cxn modelId="{05980AE0-9921-48AA-8A8A-8D5C8D7B5107}" type="presOf" srcId="{3EFF7A07-2C57-4EE6-A407-8DBC60316D43}" destId="{E24AE2F7-1244-40E2-A893-6D3A3DDCD778}" srcOrd="0" destOrd="0" presId="urn:microsoft.com/office/officeart/2005/8/layout/cycle6"/>
    <dgm:cxn modelId="{4635D95C-AE50-4AD8-981B-B29203BE4C3F}" type="presOf" srcId="{AA6074C1-17CA-4175-B4C4-2D7F5E6F0EFA}" destId="{690B8C48-11AE-4462-9DE7-8CA4C36E81E9}" srcOrd="0" destOrd="0" presId="urn:microsoft.com/office/officeart/2005/8/layout/cycle6"/>
    <dgm:cxn modelId="{1C270800-D2D9-43BF-8BAC-FB456E52B917}" srcId="{54BE3566-20E6-437E-8842-44C09FF1D967}" destId="{52A4FC7D-79C3-4FAD-BDE9-14BAD5BCB770}" srcOrd="2" destOrd="0" parTransId="{873E8889-198A-4BAE-98CC-E13A9B83BBE2}" sibTransId="{FA0B14B5-F70D-4CC3-B6BE-85630041E06F}"/>
    <dgm:cxn modelId="{2449F336-385C-480D-BB01-EBECDAD07086}" type="presOf" srcId="{AC4DADFC-619F-4736-AC95-DD9C747B07AC}" destId="{758B7A9B-FBC2-418F-8167-BCD474638FCF}" srcOrd="0" destOrd="0" presId="urn:microsoft.com/office/officeart/2005/8/layout/cycle6"/>
    <dgm:cxn modelId="{8F0BE25C-C8D5-4167-862D-7DE5379804DE}" srcId="{54BE3566-20E6-437E-8842-44C09FF1D967}" destId="{17FA4851-875F-4310-9547-637C79F32216}" srcOrd="0" destOrd="0" parTransId="{BA5D1D2B-1AA2-4DBD-B2F9-AE39F49F18F7}" sibTransId="{AA6074C1-17CA-4175-B4C4-2D7F5E6F0EFA}"/>
    <dgm:cxn modelId="{CB2ABACD-DBE0-4320-A6CD-BB3B657ABA3F}" srcId="{54BE3566-20E6-437E-8842-44C09FF1D967}" destId="{AC4DADFC-619F-4736-AC95-DD9C747B07AC}" srcOrd="5" destOrd="0" parTransId="{99AEB30E-FA83-4CD0-8468-B5402AB17AA8}" sibTransId="{4D8598D7-AD3A-4FE8-80D5-355D376B1443}"/>
    <dgm:cxn modelId="{1AF3AA7F-3D09-4946-9589-A6BF20A891A6}" type="presOf" srcId="{17FA4851-875F-4310-9547-637C79F32216}" destId="{68A82FAF-DF90-4C00-A073-DA6F86AC3412}" srcOrd="0" destOrd="0" presId="urn:microsoft.com/office/officeart/2005/8/layout/cycle6"/>
    <dgm:cxn modelId="{0DD42190-2E9E-4D6C-AFDE-83178AE8701E}" type="presOf" srcId="{54BE3566-20E6-437E-8842-44C09FF1D967}" destId="{FBC19B39-8BBC-449D-8005-83A8E4E4E039}" srcOrd="0" destOrd="0" presId="urn:microsoft.com/office/officeart/2005/8/layout/cycle6"/>
    <dgm:cxn modelId="{03A78B6A-0A9F-4532-BAE3-2B23E1123B98}" type="presOf" srcId="{9C50806B-094E-4432-B7A2-DBAF7EF066DB}" destId="{3DF4D289-B390-4A61-953F-CBAA05AC4A1B}" srcOrd="0" destOrd="0" presId="urn:microsoft.com/office/officeart/2005/8/layout/cycle6"/>
    <dgm:cxn modelId="{AC17D017-155B-4266-9A9B-A63ED1530BB6}" type="presOf" srcId="{F57999F1-9C10-4393-8CF2-1406CDD9C3E2}" destId="{C35B593B-02A7-4500-9863-B88C63AAD722}" srcOrd="0" destOrd="0" presId="urn:microsoft.com/office/officeart/2005/8/layout/cycle6"/>
    <dgm:cxn modelId="{78C2B368-84CC-4463-A0DF-8E963558A0C0}" type="presOf" srcId="{FA0B14B5-F70D-4CC3-B6BE-85630041E06F}" destId="{94EE9A79-2301-4FA2-8F06-FC4D5F361AE4}" srcOrd="0" destOrd="0" presId="urn:microsoft.com/office/officeart/2005/8/layout/cycle6"/>
    <dgm:cxn modelId="{1CCE5F67-11B4-416C-BBAB-950361499CE8}" type="presOf" srcId="{52A4FC7D-79C3-4FAD-BDE9-14BAD5BCB770}" destId="{EEBC47A2-9129-418A-BEE3-6FEEF1D00A7D}" srcOrd="0" destOrd="0" presId="urn:microsoft.com/office/officeart/2005/8/layout/cycle6"/>
    <dgm:cxn modelId="{CD620BE5-9E8C-4FE1-B529-CDEAB2A5696E}" type="presOf" srcId="{06CEA4EE-EC1E-4D84-87A3-8998F5DA92E2}" destId="{85B3B385-1337-4F20-A5D9-98779C2D2203}" srcOrd="0" destOrd="0" presId="urn:microsoft.com/office/officeart/2005/8/layout/cycle6"/>
    <dgm:cxn modelId="{4F82743E-71E3-4E4D-9EBC-DD1177F9A077}" srcId="{54BE3566-20E6-437E-8842-44C09FF1D967}" destId="{F57999F1-9C10-4393-8CF2-1406CDD9C3E2}" srcOrd="1" destOrd="0" parTransId="{1CB925C7-0EEA-4B70-8AAE-37ADACC119F0}" sibTransId="{E1E481EB-3AF4-443A-AFC4-87961CC078CA}"/>
    <dgm:cxn modelId="{1DB7C615-F25C-43C1-B103-B0D445D6723B}" srcId="{54BE3566-20E6-437E-8842-44C09FF1D967}" destId="{8892BF43-1AF3-4697-8CF0-B1A6FCE88330}" srcOrd="3" destOrd="0" parTransId="{67C8F03E-F14E-4AD6-BD5E-2E66E14CB483}" sibTransId="{BF6517FE-65C7-4339-BCAC-EFF889F5A663}"/>
    <dgm:cxn modelId="{62B8513C-D661-484D-ACFE-C3AC6DE5BF79}" type="presOf" srcId="{E1E481EB-3AF4-443A-AFC4-87961CC078CA}" destId="{F4E332FC-7F12-4103-AC7C-22301A88F86D}" srcOrd="0" destOrd="0" presId="urn:microsoft.com/office/officeart/2005/8/layout/cycle6"/>
    <dgm:cxn modelId="{B6531173-315E-4998-90AB-5DC361582B30}" type="presOf" srcId="{4D8598D7-AD3A-4FE8-80D5-355D376B1443}" destId="{61380DF9-CD31-4F01-8492-623A9893E6DF}" srcOrd="0" destOrd="0" presId="urn:microsoft.com/office/officeart/2005/8/layout/cycle6"/>
    <dgm:cxn modelId="{260117CD-A216-48C3-86FE-3ED2A9C25F5D}" type="presOf" srcId="{C8965F2F-F141-4C11-8BA6-83391B7154E2}" destId="{D1723D85-1CA5-43D8-842B-2188DBECA032}" srcOrd="0" destOrd="0" presId="urn:microsoft.com/office/officeart/2005/8/layout/cycle6"/>
    <dgm:cxn modelId="{D7602D70-3CCB-47FE-9B96-06F904A48655}" srcId="{54BE3566-20E6-437E-8842-44C09FF1D967}" destId="{9C50806B-094E-4432-B7A2-DBAF7EF066DB}" srcOrd="6" destOrd="0" parTransId="{546542BE-FC86-4C3C-949C-677E3A634152}" sibTransId="{C8965F2F-F141-4C11-8BA6-83391B7154E2}"/>
    <dgm:cxn modelId="{49EEB233-EF68-4EDD-AF29-E14CFDC0C422}" type="presParOf" srcId="{FBC19B39-8BBC-449D-8005-83A8E4E4E039}" destId="{68A82FAF-DF90-4C00-A073-DA6F86AC3412}" srcOrd="0" destOrd="0" presId="urn:microsoft.com/office/officeart/2005/8/layout/cycle6"/>
    <dgm:cxn modelId="{8423E11F-4CF5-438B-BA98-A1307DC328DA}" type="presParOf" srcId="{FBC19B39-8BBC-449D-8005-83A8E4E4E039}" destId="{8A79C38A-C535-478A-B485-7B336DDE0328}" srcOrd="1" destOrd="0" presId="urn:microsoft.com/office/officeart/2005/8/layout/cycle6"/>
    <dgm:cxn modelId="{3FFF17E5-0473-43D4-8B1F-5D7B278561B5}" type="presParOf" srcId="{FBC19B39-8BBC-449D-8005-83A8E4E4E039}" destId="{690B8C48-11AE-4462-9DE7-8CA4C36E81E9}" srcOrd="2" destOrd="0" presId="urn:microsoft.com/office/officeart/2005/8/layout/cycle6"/>
    <dgm:cxn modelId="{13EF1D15-D380-4D57-806E-2A55A4F85210}" type="presParOf" srcId="{FBC19B39-8BBC-449D-8005-83A8E4E4E039}" destId="{C35B593B-02A7-4500-9863-B88C63AAD722}" srcOrd="3" destOrd="0" presId="urn:microsoft.com/office/officeart/2005/8/layout/cycle6"/>
    <dgm:cxn modelId="{4D391CFB-1164-46D5-AE4B-6112B01FB7EC}" type="presParOf" srcId="{FBC19B39-8BBC-449D-8005-83A8E4E4E039}" destId="{0C35CBB3-7588-4FA0-AF40-B815FA53496B}" srcOrd="4" destOrd="0" presId="urn:microsoft.com/office/officeart/2005/8/layout/cycle6"/>
    <dgm:cxn modelId="{FCB59B1D-5462-4E56-8A1C-E50D4A06AD0B}" type="presParOf" srcId="{FBC19B39-8BBC-449D-8005-83A8E4E4E039}" destId="{F4E332FC-7F12-4103-AC7C-22301A88F86D}" srcOrd="5" destOrd="0" presId="urn:microsoft.com/office/officeart/2005/8/layout/cycle6"/>
    <dgm:cxn modelId="{CFC322B4-780D-4807-8A23-CADBBA2CA254}" type="presParOf" srcId="{FBC19B39-8BBC-449D-8005-83A8E4E4E039}" destId="{EEBC47A2-9129-418A-BEE3-6FEEF1D00A7D}" srcOrd="6" destOrd="0" presId="urn:microsoft.com/office/officeart/2005/8/layout/cycle6"/>
    <dgm:cxn modelId="{EE47B502-3411-42A1-BDE8-6DDB25D57768}" type="presParOf" srcId="{FBC19B39-8BBC-449D-8005-83A8E4E4E039}" destId="{DC0724F7-4328-4F7C-A688-1F10BDABE57F}" srcOrd="7" destOrd="0" presId="urn:microsoft.com/office/officeart/2005/8/layout/cycle6"/>
    <dgm:cxn modelId="{667F3B4C-1168-4B96-BB8A-128BBE692D8F}" type="presParOf" srcId="{FBC19B39-8BBC-449D-8005-83A8E4E4E039}" destId="{94EE9A79-2301-4FA2-8F06-FC4D5F361AE4}" srcOrd="8" destOrd="0" presId="urn:microsoft.com/office/officeart/2005/8/layout/cycle6"/>
    <dgm:cxn modelId="{60D2C93C-7696-475E-977A-DB67A38B0EDD}" type="presParOf" srcId="{FBC19B39-8BBC-449D-8005-83A8E4E4E039}" destId="{44A71C40-872F-493C-AB69-29AE51A57EB7}" srcOrd="9" destOrd="0" presId="urn:microsoft.com/office/officeart/2005/8/layout/cycle6"/>
    <dgm:cxn modelId="{225E7408-C47E-4CB8-91C9-271A3750A39A}" type="presParOf" srcId="{FBC19B39-8BBC-449D-8005-83A8E4E4E039}" destId="{F3111197-7B02-455F-A0A0-9EE6C8A74FDD}" srcOrd="10" destOrd="0" presId="urn:microsoft.com/office/officeart/2005/8/layout/cycle6"/>
    <dgm:cxn modelId="{57AD108D-823D-4120-A4C5-BAA44B5B42FF}" type="presParOf" srcId="{FBC19B39-8BBC-449D-8005-83A8E4E4E039}" destId="{EC68AC53-AD49-4A02-830F-45498756AD52}" srcOrd="11" destOrd="0" presId="urn:microsoft.com/office/officeart/2005/8/layout/cycle6"/>
    <dgm:cxn modelId="{6EE85EFF-8104-48E3-993F-A378D42728AA}" type="presParOf" srcId="{FBC19B39-8BBC-449D-8005-83A8E4E4E039}" destId="{E24AE2F7-1244-40E2-A893-6D3A3DDCD778}" srcOrd="12" destOrd="0" presId="urn:microsoft.com/office/officeart/2005/8/layout/cycle6"/>
    <dgm:cxn modelId="{1BCA5C4C-5AE2-41D3-A662-9FCAF2E4AF08}" type="presParOf" srcId="{FBC19B39-8BBC-449D-8005-83A8E4E4E039}" destId="{936F0CA0-2D6D-48D9-9D24-CB6B7EF1CFE6}" srcOrd="13" destOrd="0" presId="urn:microsoft.com/office/officeart/2005/8/layout/cycle6"/>
    <dgm:cxn modelId="{2480E0C2-8698-4473-B041-3C6A69EAE06D}" type="presParOf" srcId="{FBC19B39-8BBC-449D-8005-83A8E4E4E039}" destId="{85B3B385-1337-4F20-A5D9-98779C2D2203}" srcOrd="14" destOrd="0" presId="urn:microsoft.com/office/officeart/2005/8/layout/cycle6"/>
    <dgm:cxn modelId="{10B65ACC-F284-484F-9100-EEEB6EE9D075}" type="presParOf" srcId="{FBC19B39-8BBC-449D-8005-83A8E4E4E039}" destId="{758B7A9B-FBC2-418F-8167-BCD474638FCF}" srcOrd="15" destOrd="0" presId="urn:microsoft.com/office/officeart/2005/8/layout/cycle6"/>
    <dgm:cxn modelId="{1C64BA2D-E840-4849-B58B-91EBA94F7E3C}" type="presParOf" srcId="{FBC19B39-8BBC-449D-8005-83A8E4E4E039}" destId="{79E00810-EEFF-4B8C-9D6F-25D2C7F71994}" srcOrd="16" destOrd="0" presId="urn:microsoft.com/office/officeart/2005/8/layout/cycle6"/>
    <dgm:cxn modelId="{A28B7B20-2CD5-4898-879B-1E8A010C8160}" type="presParOf" srcId="{FBC19B39-8BBC-449D-8005-83A8E4E4E039}" destId="{61380DF9-CD31-4F01-8492-623A9893E6DF}" srcOrd="17" destOrd="0" presId="urn:microsoft.com/office/officeart/2005/8/layout/cycle6"/>
    <dgm:cxn modelId="{C9B7EB99-4B22-4433-BAAB-4C5D797E51A4}" type="presParOf" srcId="{FBC19B39-8BBC-449D-8005-83A8E4E4E039}" destId="{3DF4D289-B390-4A61-953F-CBAA05AC4A1B}" srcOrd="18" destOrd="0" presId="urn:microsoft.com/office/officeart/2005/8/layout/cycle6"/>
    <dgm:cxn modelId="{F9D17830-B525-4EE7-9C5A-D37C9EFA61EB}" type="presParOf" srcId="{FBC19B39-8BBC-449D-8005-83A8E4E4E039}" destId="{BFCEFC08-D6A6-428C-A3C2-44CAF757FA81}" srcOrd="19" destOrd="0" presId="urn:microsoft.com/office/officeart/2005/8/layout/cycle6"/>
    <dgm:cxn modelId="{EDECD485-5A8A-4226-9906-4ED1820DED30}" type="presParOf" srcId="{FBC19B39-8BBC-449D-8005-83A8E4E4E039}" destId="{D1723D85-1CA5-43D8-842B-2188DBECA03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15854C-75EA-4FFD-B681-EE7ADC21717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ED21CD-AED7-4D55-862C-CE4DE6017FFA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DC9FA-B78F-4BE3-B723-3C0B40DDD471}" type="parTrans" cxnId="{5875D863-A6E3-4A5A-80BE-887944EDB0CA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11E2C-F05F-4291-83B2-0C2C3A673571}" type="sibTrans" cxnId="{5875D863-A6E3-4A5A-80BE-887944EDB0CA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1BD38-A5DF-4B44-8B01-7F1A8EA3A6D9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4A2E0-1416-44C7-9F83-2B97C4D74CE8}" type="parTrans" cxnId="{5C1598D4-E083-4714-8715-0016D6FF30C8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ED5BC-583B-43F2-B5BC-3212FFF47A2D}" type="sibTrans" cxnId="{5C1598D4-E083-4714-8715-0016D6FF30C8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D79E7-C7F2-4F4A-9C23-43C4F65947ED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5D1089-BD92-4FB9-9C4C-A18F73F2A431}" type="parTrans" cxnId="{D5C45993-4286-4EDB-A128-B9D6B7719BAA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F74627-AE2E-4D4D-8D02-2738BBEE3F64}" type="sibTrans" cxnId="{D5C45993-4286-4EDB-A128-B9D6B7719BAA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C3719E-8282-4F15-8843-88D6E3CA1227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FF74A3-3219-4029-914A-9CB0D1E5AB6F}" type="parTrans" cxnId="{1CB9F080-1D07-4543-B0FB-0DF60AAF9D5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79494-C203-4E94-B785-45B2E44FB4B7}" type="sibTrans" cxnId="{1CB9F080-1D07-4543-B0FB-0DF60AAF9D55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0FEA3-9AD5-4094-8CDF-292ADB71E8C7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547B5-3BDF-4492-AF76-69D1E9C25639}" type="parTrans" cxnId="{0E7F533B-A6AA-44A3-8339-34DA107369C0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5F8B0-47E4-4B94-892F-D88FDE8D1CAB}" type="sibTrans" cxnId="{0E7F533B-A6AA-44A3-8339-34DA107369C0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952F1-D356-4435-8711-3C2BE33769B3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206170-182E-4107-8EC8-5876D0283A26}" type="parTrans" cxnId="{E260801A-FE5A-4AC1-AF9B-3E8C0A2DB790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D2920-46F0-4C14-BEB2-6642AA6A249B}" type="sibTrans" cxnId="{E260801A-FE5A-4AC1-AF9B-3E8C0A2DB790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C1E47-004C-463D-B448-FD026F59AD6B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1E7F40-12B7-4B53-935B-A6921E1D7FFA}" type="parTrans" cxnId="{48120847-F771-40E2-AA9B-E440B01FBBA2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990DAF-9AB7-42FF-8930-F1DA157864CC}" type="sibTrans" cxnId="{48120847-F771-40E2-AA9B-E440B01FBBA2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7B83B9-93E3-4872-A391-06944AC808A4}">
      <dgm:prSet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5A622-0596-438E-9B02-C28CDD8D6AEB}" type="parTrans" cxnId="{36645D8A-4071-4F37-954F-1145E5CBBD7D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EC81C-C209-4BE3-B731-23DFFF7B4242}" type="sibTrans" cxnId="{36645D8A-4071-4F37-954F-1145E5CBBD7D}">
      <dgm:prSet/>
      <dgm:spPr/>
      <dgm:t>
        <a:bodyPr/>
        <a:lstStyle/>
        <a:p>
          <a:endParaRPr lang="ru-RU" sz="4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D5685-2BCD-4ADE-8A7F-6B8E6EC9BE28}" type="pres">
      <dgm:prSet presAssocID="{6815854C-75EA-4FFD-B681-EE7ADC21717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9AD39-CD91-41DC-830C-235E521C1E19}" type="pres">
      <dgm:prSet presAssocID="{0AED21CD-AED7-4D55-862C-CE4DE6017FF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79E0E-DABC-4BEE-B401-77E7B9D4AAEE}" type="pres">
      <dgm:prSet presAssocID="{0AED21CD-AED7-4D55-862C-CE4DE6017FFA}" presName="spNode" presStyleCnt="0"/>
      <dgm:spPr/>
    </dgm:pt>
    <dgm:pt modelId="{F2D6FA12-27CB-47E9-B174-C789D3E8ECA9}" type="pres">
      <dgm:prSet presAssocID="{BA011E2C-F05F-4291-83B2-0C2C3A673571}" presName="sibTrans" presStyleLbl="sibTrans1D1" presStyleIdx="0" presStyleCnt="8"/>
      <dgm:spPr/>
      <dgm:t>
        <a:bodyPr/>
        <a:lstStyle/>
        <a:p>
          <a:endParaRPr lang="ru-RU"/>
        </a:p>
      </dgm:t>
    </dgm:pt>
    <dgm:pt modelId="{BA0F79BC-CFA4-419A-A6B9-0A20E31AF2B1}" type="pres">
      <dgm:prSet presAssocID="{6CB952F1-D356-4435-8711-3C2BE33769B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6CBCF-9D29-4C57-8FF0-C84A836291A0}" type="pres">
      <dgm:prSet presAssocID="{6CB952F1-D356-4435-8711-3C2BE33769B3}" presName="spNode" presStyleCnt="0"/>
      <dgm:spPr/>
    </dgm:pt>
    <dgm:pt modelId="{E8D3B399-90C0-43DF-8A57-C2925C607B1D}" type="pres">
      <dgm:prSet presAssocID="{E52D2920-46F0-4C14-BEB2-6642AA6A249B}" presName="sibTrans" presStyleLbl="sibTrans1D1" presStyleIdx="1" presStyleCnt="8"/>
      <dgm:spPr/>
      <dgm:t>
        <a:bodyPr/>
        <a:lstStyle/>
        <a:p>
          <a:endParaRPr lang="ru-RU"/>
        </a:p>
      </dgm:t>
    </dgm:pt>
    <dgm:pt modelId="{B4D9124E-BA7A-40B7-95E1-8ABF8E204073}" type="pres">
      <dgm:prSet presAssocID="{FA7B83B9-93E3-4872-A391-06944AC808A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49021-E40A-4418-A81A-BFBD14F48712}" type="pres">
      <dgm:prSet presAssocID="{FA7B83B9-93E3-4872-A391-06944AC808A4}" presName="spNode" presStyleCnt="0"/>
      <dgm:spPr/>
    </dgm:pt>
    <dgm:pt modelId="{3FD52999-11C5-41BB-9503-368AFAB43EF7}" type="pres">
      <dgm:prSet presAssocID="{EC9EC81C-C209-4BE3-B731-23DFFF7B4242}" presName="sibTrans" presStyleLbl="sibTrans1D1" presStyleIdx="2" presStyleCnt="8"/>
      <dgm:spPr/>
      <dgm:t>
        <a:bodyPr/>
        <a:lstStyle/>
        <a:p>
          <a:endParaRPr lang="ru-RU"/>
        </a:p>
      </dgm:t>
    </dgm:pt>
    <dgm:pt modelId="{833287A7-CF0E-4DB2-84F5-8D26B3D5C111}" type="pres">
      <dgm:prSet presAssocID="{809C1E47-004C-463D-B448-FD026F59AD6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7DA0A-2391-4CD8-87D5-B4091354A568}" type="pres">
      <dgm:prSet presAssocID="{809C1E47-004C-463D-B448-FD026F59AD6B}" presName="spNode" presStyleCnt="0"/>
      <dgm:spPr/>
    </dgm:pt>
    <dgm:pt modelId="{73DC024E-3592-455D-BA2B-420C34CCD145}" type="pres">
      <dgm:prSet presAssocID="{C2990DAF-9AB7-42FF-8930-F1DA157864CC}" presName="sibTrans" presStyleLbl="sibTrans1D1" presStyleIdx="3" presStyleCnt="8"/>
      <dgm:spPr/>
      <dgm:t>
        <a:bodyPr/>
        <a:lstStyle/>
        <a:p>
          <a:endParaRPr lang="ru-RU"/>
        </a:p>
      </dgm:t>
    </dgm:pt>
    <dgm:pt modelId="{F6BC71AC-3CB6-4B58-896F-F2EFF4BF62EA}" type="pres">
      <dgm:prSet presAssocID="{B3F1BD38-A5DF-4B44-8B01-7F1A8EA3A6D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001C7-7C8B-4E79-BE12-ED9665E47ABF}" type="pres">
      <dgm:prSet presAssocID="{B3F1BD38-A5DF-4B44-8B01-7F1A8EA3A6D9}" presName="spNode" presStyleCnt="0"/>
      <dgm:spPr/>
    </dgm:pt>
    <dgm:pt modelId="{3FFE4EB0-1DE0-495B-B747-F46DEBEACE7C}" type="pres">
      <dgm:prSet presAssocID="{578ED5BC-583B-43F2-B5BC-3212FFF47A2D}" presName="sibTrans" presStyleLbl="sibTrans1D1" presStyleIdx="4" presStyleCnt="8"/>
      <dgm:spPr/>
      <dgm:t>
        <a:bodyPr/>
        <a:lstStyle/>
        <a:p>
          <a:endParaRPr lang="ru-RU"/>
        </a:p>
      </dgm:t>
    </dgm:pt>
    <dgm:pt modelId="{3A9F8CCC-34BC-4F38-9F8D-D7FB26B4B807}" type="pres">
      <dgm:prSet presAssocID="{6FCD79E7-C7F2-4F4A-9C23-43C4F65947E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0E791-98BB-42CF-B7C8-032FEA1B84B8}" type="pres">
      <dgm:prSet presAssocID="{6FCD79E7-C7F2-4F4A-9C23-43C4F65947ED}" presName="spNode" presStyleCnt="0"/>
      <dgm:spPr/>
    </dgm:pt>
    <dgm:pt modelId="{2BEC1478-2817-4B4B-96BD-8DBCD1C81EB1}" type="pres">
      <dgm:prSet presAssocID="{FAF74627-AE2E-4D4D-8D02-2738BBEE3F64}" presName="sibTrans" presStyleLbl="sibTrans1D1" presStyleIdx="5" presStyleCnt="8"/>
      <dgm:spPr/>
      <dgm:t>
        <a:bodyPr/>
        <a:lstStyle/>
        <a:p>
          <a:endParaRPr lang="ru-RU"/>
        </a:p>
      </dgm:t>
    </dgm:pt>
    <dgm:pt modelId="{948F3D4E-FE3E-427E-B44C-72C09CE0F4FF}" type="pres">
      <dgm:prSet presAssocID="{4BC3719E-8282-4F15-8843-88D6E3CA122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B440C-C155-45BA-B3E1-45635B82F3E6}" type="pres">
      <dgm:prSet presAssocID="{4BC3719E-8282-4F15-8843-88D6E3CA1227}" presName="spNode" presStyleCnt="0"/>
      <dgm:spPr/>
    </dgm:pt>
    <dgm:pt modelId="{D5523DF9-FCB5-4D1B-AE8D-D5AE62273F3B}" type="pres">
      <dgm:prSet presAssocID="{D9879494-C203-4E94-B785-45B2E44FB4B7}" presName="sibTrans" presStyleLbl="sibTrans1D1" presStyleIdx="6" presStyleCnt="8"/>
      <dgm:spPr/>
      <dgm:t>
        <a:bodyPr/>
        <a:lstStyle/>
        <a:p>
          <a:endParaRPr lang="ru-RU"/>
        </a:p>
      </dgm:t>
    </dgm:pt>
    <dgm:pt modelId="{ED254321-0A8C-4CF9-8E82-02CF0ED28B5E}" type="pres">
      <dgm:prSet presAssocID="{3920FEA3-9AD5-4094-8CDF-292ADB71E8C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2BF4-8B21-40CF-8044-208DC3A7CBA9}" type="pres">
      <dgm:prSet presAssocID="{3920FEA3-9AD5-4094-8CDF-292ADB71E8C7}" presName="spNode" presStyleCnt="0"/>
      <dgm:spPr/>
    </dgm:pt>
    <dgm:pt modelId="{E9A91CF2-ED1D-4608-A395-5B68321E9279}" type="pres">
      <dgm:prSet presAssocID="{AC45F8B0-47E4-4B94-892F-D88FDE8D1CAB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6BE411F2-8ED3-4BF6-AFC2-BA2B65B0BDA1}" type="presOf" srcId="{6815854C-75EA-4FFD-B681-EE7ADC21717B}" destId="{DB0D5685-2BCD-4ADE-8A7F-6B8E6EC9BE28}" srcOrd="0" destOrd="0" presId="urn:microsoft.com/office/officeart/2005/8/layout/cycle6"/>
    <dgm:cxn modelId="{D5C45993-4286-4EDB-A128-B9D6B7719BAA}" srcId="{6815854C-75EA-4FFD-B681-EE7ADC21717B}" destId="{6FCD79E7-C7F2-4F4A-9C23-43C4F65947ED}" srcOrd="5" destOrd="0" parTransId="{585D1089-BD92-4FB9-9C4C-A18F73F2A431}" sibTransId="{FAF74627-AE2E-4D4D-8D02-2738BBEE3F64}"/>
    <dgm:cxn modelId="{224062FB-D009-4A04-84BB-EABFD70F72FE}" type="presOf" srcId="{C2990DAF-9AB7-42FF-8930-F1DA157864CC}" destId="{73DC024E-3592-455D-BA2B-420C34CCD145}" srcOrd="0" destOrd="0" presId="urn:microsoft.com/office/officeart/2005/8/layout/cycle6"/>
    <dgm:cxn modelId="{F624E4C3-30B1-446F-B765-D45D3DD3AF49}" type="presOf" srcId="{4BC3719E-8282-4F15-8843-88D6E3CA1227}" destId="{948F3D4E-FE3E-427E-B44C-72C09CE0F4FF}" srcOrd="0" destOrd="0" presId="urn:microsoft.com/office/officeart/2005/8/layout/cycle6"/>
    <dgm:cxn modelId="{3872B3AC-7BCA-43D3-BFE5-4E02683C6E30}" type="presOf" srcId="{D9879494-C203-4E94-B785-45B2E44FB4B7}" destId="{D5523DF9-FCB5-4D1B-AE8D-D5AE62273F3B}" srcOrd="0" destOrd="0" presId="urn:microsoft.com/office/officeart/2005/8/layout/cycle6"/>
    <dgm:cxn modelId="{2B815812-0886-4D0A-B6FA-5F87D8BC6C2E}" type="presOf" srcId="{6CB952F1-D356-4435-8711-3C2BE33769B3}" destId="{BA0F79BC-CFA4-419A-A6B9-0A20E31AF2B1}" srcOrd="0" destOrd="0" presId="urn:microsoft.com/office/officeart/2005/8/layout/cycle6"/>
    <dgm:cxn modelId="{5875D863-A6E3-4A5A-80BE-887944EDB0CA}" srcId="{6815854C-75EA-4FFD-B681-EE7ADC21717B}" destId="{0AED21CD-AED7-4D55-862C-CE4DE6017FFA}" srcOrd="0" destOrd="0" parTransId="{77EDC9FA-B78F-4BE3-B723-3C0B40DDD471}" sibTransId="{BA011E2C-F05F-4291-83B2-0C2C3A673571}"/>
    <dgm:cxn modelId="{8E2CB85A-A62C-4085-BBE4-83037F672CA9}" type="presOf" srcId="{B3F1BD38-A5DF-4B44-8B01-7F1A8EA3A6D9}" destId="{F6BC71AC-3CB6-4B58-896F-F2EFF4BF62EA}" srcOrd="0" destOrd="0" presId="urn:microsoft.com/office/officeart/2005/8/layout/cycle6"/>
    <dgm:cxn modelId="{D0088E24-02E1-413E-898B-61A8705F1598}" type="presOf" srcId="{AC45F8B0-47E4-4B94-892F-D88FDE8D1CAB}" destId="{E9A91CF2-ED1D-4608-A395-5B68321E9279}" srcOrd="0" destOrd="0" presId="urn:microsoft.com/office/officeart/2005/8/layout/cycle6"/>
    <dgm:cxn modelId="{48120847-F771-40E2-AA9B-E440B01FBBA2}" srcId="{6815854C-75EA-4FFD-B681-EE7ADC21717B}" destId="{809C1E47-004C-463D-B448-FD026F59AD6B}" srcOrd="3" destOrd="0" parTransId="{561E7F40-12B7-4B53-935B-A6921E1D7FFA}" sibTransId="{C2990DAF-9AB7-42FF-8930-F1DA157864CC}"/>
    <dgm:cxn modelId="{8BCEF4EA-DFD5-4B27-B25C-7717B0C3C00C}" type="presOf" srcId="{FA7B83B9-93E3-4872-A391-06944AC808A4}" destId="{B4D9124E-BA7A-40B7-95E1-8ABF8E204073}" srcOrd="0" destOrd="0" presId="urn:microsoft.com/office/officeart/2005/8/layout/cycle6"/>
    <dgm:cxn modelId="{F222D496-F540-4E3E-8FA8-0F55AFCFE564}" type="presOf" srcId="{0AED21CD-AED7-4D55-862C-CE4DE6017FFA}" destId="{1B39AD39-CD91-41DC-830C-235E521C1E19}" srcOrd="0" destOrd="0" presId="urn:microsoft.com/office/officeart/2005/8/layout/cycle6"/>
    <dgm:cxn modelId="{B24B8739-06B5-4BC5-9B60-2CAC94D1B51D}" type="presOf" srcId="{EC9EC81C-C209-4BE3-B731-23DFFF7B4242}" destId="{3FD52999-11C5-41BB-9503-368AFAB43EF7}" srcOrd="0" destOrd="0" presId="urn:microsoft.com/office/officeart/2005/8/layout/cycle6"/>
    <dgm:cxn modelId="{51812205-959B-4F26-AF3F-666F612F09C0}" type="presOf" srcId="{6FCD79E7-C7F2-4F4A-9C23-43C4F65947ED}" destId="{3A9F8CCC-34BC-4F38-9F8D-D7FB26B4B807}" srcOrd="0" destOrd="0" presId="urn:microsoft.com/office/officeart/2005/8/layout/cycle6"/>
    <dgm:cxn modelId="{AF91328E-524C-4390-AD49-360636A93EE8}" type="presOf" srcId="{BA011E2C-F05F-4291-83B2-0C2C3A673571}" destId="{F2D6FA12-27CB-47E9-B174-C789D3E8ECA9}" srcOrd="0" destOrd="0" presId="urn:microsoft.com/office/officeart/2005/8/layout/cycle6"/>
    <dgm:cxn modelId="{B94059BD-B24E-4423-8074-1589DB4712A1}" type="presOf" srcId="{3920FEA3-9AD5-4094-8CDF-292ADB71E8C7}" destId="{ED254321-0A8C-4CF9-8E82-02CF0ED28B5E}" srcOrd="0" destOrd="0" presId="urn:microsoft.com/office/officeart/2005/8/layout/cycle6"/>
    <dgm:cxn modelId="{36645D8A-4071-4F37-954F-1145E5CBBD7D}" srcId="{6815854C-75EA-4FFD-B681-EE7ADC21717B}" destId="{FA7B83B9-93E3-4872-A391-06944AC808A4}" srcOrd="2" destOrd="0" parTransId="{4C05A622-0596-438E-9B02-C28CDD8D6AEB}" sibTransId="{EC9EC81C-C209-4BE3-B731-23DFFF7B4242}"/>
    <dgm:cxn modelId="{0E7F533B-A6AA-44A3-8339-34DA107369C0}" srcId="{6815854C-75EA-4FFD-B681-EE7ADC21717B}" destId="{3920FEA3-9AD5-4094-8CDF-292ADB71E8C7}" srcOrd="7" destOrd="0" parTransId="{77E547B5-3BDF-4492-AF76-69D1E9C25639}" sibTransId="{AC45F8B0-47E4-4B94-892F-D88FDE8D1CAB}"/>
    <dgm:cxn modelId="{22180991-65FE-42D0-8B50-DC3E18695B59}" type="presOf" srcId="{578ED5BC-583B-43F2-B5BC-3212FFF47A2D}" destId="{3FFE4EB0-1DE0-495B-B747-F46DEBEACE7C}" srcOrd="0" destOrd="0" presId="urn:microsoft.com/office/officeart/2005/8/layout/cycle6"/>
    <dgm:cxn modelId="{D905531B-7692-48D6-AADC-8159D50410E7}" type="presOf" srcId="{E52D2920-46F0-4C14-BEB2-6642AA6A249B}" destId="{E8D3B399-90C0-43DF-8A57-C2925C607B1D}" srcOrd="0" destOrd="0" presId="urn:microsoft.com/office/officeart/2005/8/layout/cycle6"/>
    <dgm:cxn modelId="{E260801A-FE5A-4AC1-AF9B-3E8C0A2DB790}" srcId="{6815854C-75EA-4FFD-B681-EE7ADC21717B}" destId="{6CB952F1-D356-4435-8711-3C2BE33769B3}" srcOrd="1" destOrd="0" parTransId="{74206170-182E-4107-8EC8-5876D0283A26}" sibTransId="{E52D2920-46F0-4C14-BEB2-6642AA6A249B}"/>
    <dgm:cxn modelId="{1CB9F080-1D07-4543-B0FB-0DF60AAF9D55}" srcId="{6815854C-75EA-4FFD-B681-EE7ADC21717B}" destId="{4BC3719E-8282-4F15-8843-88D6E3CA1227}" srcOrd="6" destOrd="0" parTransId="{18FF74A3-3219-4029-914A-9CB0D1E5AB6F}" sibTransId="{D9879494-C203-4E94-B785-45B2E44FB4B7}"/>
    <dgm:cxn modelId="{4D088FC5-A079-4E62-9260-D255C0EF90E6}" type="presOf" srcId="{FAF74627-AE2E-4D4D-8D02-2738BBEE3F64}" destId="{2BEC1478-2817-4B4B-96BD-8DBCD1C81EB1}" srcOrd="0" destOrd="0" presId="urn:microsoft.com/office/officeart/2005/8/layout/cycle6"/>
    <dgm:cxn modelId="{3E5E0240-DD66-4F25-97F4-627331E965EA}" type="presOf" srcId="{809C1E47-004C-463D-B448-FD026F59AD6B}" destId="{833287A7-CF0E-4DB2-84F5-8D26B3D5C111}" srcOrd="0" destOrd="0" presId="urn:microsoft.com/office/officeart/2005/8/layout/cycle6"/>
    <dgm:cxn modelId="{5C1598D4-E083-4714-8715-0016D6FF30C8}" srcId="{6815854C-75EA-4FFD-B681-EE7ADC21717B}" destId="{B3F1BD38-A5DF-4B44-8B01-7F1A8EA3A6D9}" srcOrd="4" destOrd="0" parTransId="{E204A2E0-1416-44C7-9F83-2B97C4D74CE8}" sibTransId="{578ED5BC-583B-43F2-B5BC-3212FFF47A2D}"/>
    <dgm:cxn modelId="{FBF97639-60B9-4239-8AB4-BBE9E0AF7B8C}" type="presParOf" srcId="{DB0D5685-2BCD-4ADE-8A7F-6B8E6EC9BE28}" destId="{1B39AD39-CD91-41DC-830C-235E521C1E19}" srcOrd="0" destOrd="0" presId="urn:microsoft.com/office/officeart/2005/8/layout/cycle6"/>
    <dgm:cxn modelId="{41F69751-1EA6-4E03-B6DA-95FEDA9AC2BF}" type="presParOf" srcId="{DB0D5685-2BCD-4ADE-8A7F-6B8E6EC9BE28}" destId="{2C379E0E-DABC-4BEE-B401-77E7B9D4AAEE}" srcOrd="1" destOrd="0" presId="urn:microsoft.com/office/officeart/2005/8/layout/cycle6"/>
    <dgm:cxn modelId="{2750EAD1-1B83-4C33-97DB-594FA2C82EAC}" type="presParOf" srcId="{DB0D5685-2BCD-4ADE-8A7F-6B8E6EC9BE28}" destId="{F2D6FA12-27CB-47E9-B174-C789D3E8ECA9}" srcOrd="2" destOrd="0" presId="urn:microsoft.com/office/officeart/2005/8/layout/cycle6"/>
    <dgm:cxn modelId="{7F03FB06-BCE8-4D2E-AA91-63E41F184A94}" type="presParOf" srcId="{DB0D5685-2BCD-4ADE-8A7F-6B8E6EC9BE28}" destId="{BA0F79BC-CFA4-419A-A6B9-0A20E31AF2B1}" srcOrd="3" destOrd="0" presId="urn:microsoft.com/office/officeart/2005/8/layout/cycle6"/>
    <dgm:cxn modelId="{343D120C-7B12-48EC-BA41-4AC480FA5FD5}" type="presParOf" srcId="{DB0D5685-2BCD-4ADE-8A7F-6B8E6EC9BE28}" destId="{6136CBCF-9D29-4C57-8FF0-C84A836291A0}" srcOrd="4" destOrd="0" presId="urn:microsoft.com/office/officeart/2005/8/layout/cycle6"/>
    <dgm:cxn modelId="{25230259-4D49-43C5-B2A2-56518D0CE732}" type="presParOf" srcId="{DB0D5685-2BCD-4ADE-8A7F-6B8E6EC9BE28}" destId="{E8D3B399-90C0-43DF-8A57-C2925C607B1D}" srcOrd="5" destOrd="0" presId="urn:microsoft.com/office/officeart/2005/8/layout/cycle6"/>
    <dgm:cxn modelId="{5C56F7FB-5666-477D-8640-8597E8822BE4}" type="presParOf" srcId="{DB0D5685-2BCD-4ADE-8A7F-6B8E6EC9BE28}" destId="{B4D9124E-BA7A-40B7-95E1-8ABF8E204073}" srcOrd="6" destOrd="0" presId="urn:microsoft.com/office/officeart/2005/8/layout/cycle6"/>
    <dgm:cxn modelId="{BD8E9032-058F-4503-9FFD-D033E9D50CE2}" type="presParOf" srcId="{DB0D5685-2BCD-4ADE-8A7F-6B8E6EC9BE28}" destId="{77749021-E40A-4418-A81A-BFBD14F48712}" srcOrd="7" destOrd="0" presId="urn:microsoft.com/office/officeart/2005/8/layout/cycle6"/>
    <dgm:cxn modelId="{AD72CA38-5085-4AE5-B68A-A12C8774CA7D}" type="presParOf" srcId="{DB0D5685-2BCD-4ADE-8A7F-6B8E6EC9BE28}" destId="{3FD52999-11C5-41BB-9503-368AFAB43EF7}" srcOrd="8" destOrd="0" presId="urn:microsoft.com/office/officeart/2005/8/layout/cycle6"/>
    <dgm:cxn modelId="{F0104E1E-0C07-4F0C-B1A5-37367DAE11BD}" type="presParOf" srcId="{DB0D5685-2BCD-4ADE-8A7F-6B8E6EC9BE28}" destId="{833287A7-CF0E-4DB2-84F5-8D26B3D5C111}" srcOrd="9" destOrd="0" presId="urn:microsoft.com/office/officeart/2005/8/layout/cycle6"/>
    <dgm:cxn modelId="{6274C57D-E113-46EC-A81C-20184584E128}" type="presParOf" srcId="{DB0D5685-2BCD-4ADE-8A7F-6B8E6EC9BE28}" destId="{C057DA0A-2391-4CD8-87D5-B4091354A568}" srcOrd="10" destOrd="0" presId="urn:microsoft.com/office/officeart/2005/8/layout/cycle6"/>
    <dgm:cxn modelId="{C4402558-1DF7-4668-A7D7-687C2A76AFD9}" type="presParOf" srcId="{DB0D5685-2BCD-4ADE-8A7F-6B8E6EC9BE28}" destId="{73DC024E-3592-455D-BA2B-420C34CCD145}" srcOrd="11" destOrd="0" presId="urn:microsoft.com/office/officeart/2005/8/layout/cycle6"/>
    <dgm:cxn modelId="{F7F093F7-BEB1-4207-8CB8-850481B14234}" type="presParOf" srcId="{DB0D5685-2BCD-4ADE-8A7F-6B8E6EC9BE28}" destId="{F6BC71AC-3CB6-4B58-896F-F2EFF4BF62EA}" srcOrd="12" destOrd="0" presId="urn:microsoft.com/office/officeart/2005/8/layout/cycle6"/>
    <dgm:cxn modelId="{87C49406-42C6-4D7D-93C8-B6FD610CFE32}" type="presParOf" srcId="{DB0D5685-2BCD-4ADE-8A7F-6B8E6EC9BE28}" destId="{003001C7-7C8B-4E79-BE12-ED9665E47ABF}" srcOrd="13" destOrd="0" presId="urn:microsoft.com/office/officeart/2005/8/layout/cycle6"/>
    <dgm:cxn modelId="{3D5A951F-E028-4AF7-A4FF-1DC263B73A52}" type="presParOf" srcId="{DB0D5685-2BCD-4ADE-8A7F-6B8E6EC9BE28}" destId="{3FFE4EB0-1DE0-495B-B747-F46DEBEACE7C}" srcOrd="14" destOrd="0" presId="urn:microsoft.com/office/officeart/2005/8/layout/cycle6"/>
    <dgm:cxn modelId="{866862F9-F0B0-4349-BD45-DDC22A6D709D}" type="presParOf" srcId="{DB0D5685-2BCD-4ADE-8A7F-6B8E6EC9BE28}" destId="{3A9F8CCC-34BC-4F38-9F8D-D7FB26B4B807}" srcOrd="15" destOrd="0" presId="urn:microsoft.com/office/officeart/2005/8/layout/cycle6"/>
    <dgm:cxn modelId="{55A60515-CD26-47FE-BC44-2DDB1553BED3}" type="presParOf" srcId="{DB0D5685-2BCD-4ADE-8A7F-6B8E6EC9BE28}" destId="{1C90E791-98BB-42CF-B7C8-032FEA1B84B8}" srcOrd="16" destOrd="0" presId="urn:microsoft.com/office/officeart/2005/8/layout/cycle6"/>
    <dgm:cxn modelId="{1D26EB12-49B6-4A94-A259-C09862F026F2}" type="presParOf" srcId="{DB0D5685-2BCD-4ADE-8A7F-6B8E6EC9BE28}" destId="{2BEC1478-2817-4B4B-96BD-8DBCD1C81EB1}" srcOrd="17" destOrd="0" presId="urn:microsoft.com/office/officeart/2005/8/layout/cycle6"/>
    <dgm:cxn modelId="{4DB25E83-86B4-4D57-A896-F1AE6903D99A}" type="presParOf" srcId="{DB0D5685-2BCD-4ADE-8A7F-6B8E6EC9BE28}" destId="{948F3D4E-FE3E-427E-B44C-72C09CE0F4FF}" srcOrd="18" destOrd="0" presId="urn:microsoft.com/office/officeart/2005/8/layout/cycle6"/>
    <dgm:cxn modelId="{D6820BB8-989F-4FE8-80BE-06A78C56C1B0}" type="presParOf" srcId="{DB0D5685-2BCD-4ADE-8A7F-6B8E6EC9BE28}" destId="{F72B440C-C155-45BA-B3E1-45635B82F3E6}" srcOrd="19" destOrd="0" presId="urn:microsoft.com/office/officeart/2005/8/layout/cycle6"/>
    <dgm:cxn modelId="{346DAEBF-4FD8-4D4D-98A6-91C9FB421F15}" type="presParOf" srcId="{DB0D5685-2BCD-4ADE-8A7F-6B8E6EC9BE28}" destId="{D5523DF9-FCB5-4D1B-AE8D-D5AE62273F3B}" srcOrd="20" destOrd="0" presId="urn:microsoft.com/office/officeart/2005/8/layout/cycle6"/>
    <dgm:cxn modelId="{B99503CC-8305-4803-8665-7EB37C7A9640}" type="presParOf" srcId="{DB0D5685-2BCD-4ADE-8A7F-6B8E6EC9BE28}" destId="{ED254321-0A8C-4CF9-8E82-02CF0ED28B5E}" srcOrd="21" destOrd="0" presId="urn:microsoft.com/office/officeart/2005/8/layout/cycle6"/>
    <dgm:cxn modelId="{C327C1E5-6863-47EA-AA31-35CBA63347D8}" type="presParOf" srcId="{DB0D5685-2BCD-4ADE-8A7F-6B8E6EC9BE28}" destId="{C5742BF4-8B21-40CF-8044-208DC3A7CBA9}" srcOrd="22" destOrd="0" presId="urn:microsoft.com/office/officeart/2005/8/layout/cycle6"/>
    <dgm:cxn modelId="{FFFC6375-03EC-4AC0-B468-1BD5A671B12B}" type="presParOf" srcId="{DB0D5685-2BCD-4ADE-8A7F-6B8E6EC9BE28}" destId="{E9A91CF2-ED1D-4608-A395-5B68321E9279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E9C9E-A727-4401-8B02-FFBD5ACCB930}">
      <dsp:nvSpPr>
        <dsp:cNvPr id="0" name=""/>
        <dsp:cNvSpPr/>
      </dsp:nvSpPr>
      <dsp:spPr>
        <a:xfrm>
          <a:off x="1175841" y="247497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6437" y="268093"/>
        <a:ext cx="607901" cy="380719"/>
      </dsp:txXfrm>
    </dsp:sp>
    <dsp:sp modelId="{F5346F43-D7D8-470C-849C-8EE78A6C5467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1533460" y="45754"/>
              </a:moveTo>
              <a:arcTo wR="1204613" hR="1204613" stAng="17150534" swAng="125684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F3A3C-FADA-4662-81AD-99322E7C7238}">
      <dsp:nvSpPr>
        <dsp:cNvPr id="0" name=""/>
        <dsp:cNvSpPr/>
      </dsp:nvSpPr>
      <dsp:spPr>
        <a:xfrm>
          <a:off x="2117646" y="701046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242" y="721642"/>
        <a:ext cx="607901" cy="380719"/>
      </dsp:txXfrm>
    </dsp:sp>
    <dsp:sp modelId="{28D6F4C8-8319-4D10-BD42-B9056CD1C96A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2284080" y="669968"/>
              </a:moveTo>
              <a:arcTo wR="1204613" hR="1204613" stAng="20019084" swAng="172649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0A11D-A683-4886-99B7-6122FE044F28}">
      <dsp:nvSpPr>
        <dsp:cNvPr id="0" name=""/>
        <dsp:cNvSpPr/>
      </dsp:nvSpPr>
      <dsp:spPr>
        <a:xfrm>
          <a:off x="2350253" y="1720162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0849" y="1740758"/>
        <a:ext cx="607901" cy="380719"/>
      </dsp:txXfrm>
    </dsp:sp>
    <dsp:sp modelId="{1DD5BAB2-BF48-41BF-B7DE-6F3C4E719562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2307967" y="1688045"/>
              </a:moveTo>
              <a:arcTo wR="1204613" hR="1204613" stAng="1419629" swAng="135895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6E042-E065-4B01-99FA-5242F30B54E8}">
      <dsp:nvSpPr>
        <dsp:cNvPr id="0" name=""/>
        <dsp:cNvSpPr/>
      </dsp:nvSpPr>
      <dsp:spPr>
        <a:xfrm>
          <a:off x="1698503" y="2537430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9099" y="2558026"/>
        <a:ext cx="607901" cy="380719"/>
      </dsp:txXfrm>
    </dsp:sp>
    <dsp:sp modelId="{78D2AF8B-50F8-40A7-9C3D-A8DDB7CA97AF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1398819" y="2393469"/>
              </a:moveTo>
              <a:arcTo wR="1204613" hR="1204613" stAng="4843342" swAng="111331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E482D-48E4-42FF-A45F-61E01114FD56}">
      <dsp:nvSpPr>
        <dsp:cNvPr id="0" name=""/>
        <dsp:cNvSpPr/>
      </dsp:nvSpPr>
      <dsp:spPr>
        <a:xfrm>
          <a:off x="653179" y="2537430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3775" y="2558026"/>
        <a:ext cx="607901" cy="380719"/>
      </dsp:txXfrm>
    </dsp:sp>
    <dsp:sp modelId="{9F097997-3CBA-4869-AE0D-4302116A085A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372515" y="2075651"/>
              </a:moveTo>
              <a:arcTo wR="1204613" hR="1204613" stAng="8021415" swAng="135895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27562-FA41-4D3D-8ACC-93F3D3ECCEBC}">
      <dsp:nvSpPr>
        <dsp:cNvPr id="0" name=""/>
        <dsp:cNvSpPr/>
      </dsp:nvSpPr>
      <dsp:spPr>
        <a:xfrm>
          <a:off x="1429" y="1720162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25" y="1740758"/>
        <a:ext cx="607901" cy="380719"/>
      </dsp:txXfrm>
    </dsp:sp>
    <dsp:sp modelId="{6D73198E-6A94-49F3-8BFB-856ABC4FD523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1079" y="1255611"/>
              </a:moveTo>
              <a:arcTo wR="1204613" hR="1204613" stAng="10654418" swAng="172649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01C68-4AAB-4731-8291-4514DC4B99CF}">
      <dsp:nvSpPr>
        <dsp:cNvPr id="0" name=""/>
        <dsp:cNvSpPr/>
      </dsp:nvSpPr>
      <dsp:spPr>
        <a:xfrm>
          <a:off x="234036" y="701046"/>
          <a:ext cx="649093" cy="421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632" y="721642"/>
        <a:ext cx="607901" cy="380719"/>
      </dsp:txXfrm>
    </dsp:sp>
    <dsp:sp modelId="{36237EDC-D1C7-42F8-B42F-C6A64C822C12}">
      <dsp:nvSpPr>
        <dsp:cNvPr id="0" name=""/>
        <dsp:cNvSpPr/>
      </dsp:nvSpPr>
      <dsp:spPr>
        <a:xfrm>
          <a:off x="295774" y="458452"/>
          <a:ext cx="2409227" cy="2409227"/>
        </a:xfrm>
        <a:custGeom>
          <a:avLst/>
          <a:gdLst/>
          <a:ahLst/>
          <a:cxnLst/>
          <a:rect l="0" t="0" r="0" b="0"/>
          <a:pathLst>
            <a:path>
              <a:moveTo>
                <a:pt x="483195" y="239911"/>
              </a:moveTo>
              <a:arcTo wR="1204613" hR="1204613" stAng="13992619" swAng="125684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2FAF-DF90-4C00-A073-DA6F86AC3412}">
      <dsp:nvSpPr>
        <dsp:cNvPr id="0" name=""/>
        <dsp:cNvSpPr/>
      </dsp:nvSpPr>
      <dsp:spPr>
        <a:xfrm>
          <a:off x="1170319" y="202349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0818" y="222848"/>
        <a:ext cx="605047" cy="378931"/>
      </dsp:txXfrm>
    </dsp:sp>
    <dsp:sp modelId="{690B8C48-11AE-4462-9DE7-8CA4C36E81E9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1526259" y="45539"/>
              </a:moveTo>
              <a:arcTo wR="1198956" hR="1198956" stAng="17150534" swAng="125684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B593B-02A7-4500-9863-B88C63AAD722}">
      <dsp:nvSpPr>
        <dsp:cNvPr id="0" name=""/>
        <dsp:cNvSpPr/>
      </dsp:nvSpPr>
      <dsp:spPr>
        <a:xfrm>
          <a:off x="2107701" y="653768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8200" y="674267"/>
        <a:ext cx="605047" cy="378931"/>
      </dsp:txXfrm>
    </dsp:sp>
    <dsp:sp modelId="{F4E332FC-7F12-4103-AC7C-22301A88F86D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2273354" y="666822"/>
              </a:moveTo>
              <a:arcTo wR="1198956" hR="1198956" stAng="20019084" swAng="172649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C47A2-9129-418A-BEE3-6FEEF1D00A7D}">
      <dsp:nvSpPr>
        <dsp:cNvPr id="0" name=""/>
        <dsp:cNvSpPr/>
      </dsp:nvSpPr>
      <dsp:spPr>
        <a:xfrm>
          <a:off x="2339216" y="1668099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9715" y="1688598"/>
        <a:ext cx="605047" cy="378931"/>
      </dsp:txXfrm>
    </dsp:sp>
    <dsp:sp modelId="{94EE9A79-2301-4FA2-8F06-FC4D5F361AE4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2297128" y="1680117"/>
              </a:moveTo>
              <a:arcTo wR="1198956" hR="1198956" stAng="1419629" swAng="135895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71C40-872F-493C-AB69-29AE51A57EB7}">
      <dsp:nvSpPr>
        <dsp:cNvPr id="0" name=""/>
        <dsp:cNvSpPr/>
      </dsp:nvSpPr>
      <dsp:spPr>
        <a:xfrm>
          <a:off x="1690527" y="2481529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1026" y="2502028"/>
        <a:ext cx="605047" cy="378931"/>
      </dsp:txXfrm>
    </dsp:sp>
    <dsp:sp modelId="{EC68AC53-AD49-4A02-830F-45498756AD52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1392250" y="2382229"/>
              </a:moveTo>
              <a:arcTo wR="1198956" hR="1198956" stAng="4843342" swAng="111331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AE2F7-1244-40E2-A893-6D3A3DDCD778}">
      <dsp:nvSpPr>
        <dsp:cNvPr id="0" name=""/>
        <dsp:cNvSpPr/>
      </dsp:nvSpPr>
      <dsp:spPr>
        <a:xfrm>
          <a:off x="650111" y="2481529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0610" y="2502028"/>
        <a:ext cx="605047" cy="378931"/>
      </dsp:txXfrm>
    </dsp:sp>
    <dsp:sp modelId="{85B3B385-1337-4F20-A5D9-98779C2D2203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370766" y="2065904"/>
              </a:moveTo>
              <a:arcTo wR="1198956" hR="1198956" stAng="8021415" swAng="135895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B7A9B-FBC2-418F-8167-BCD474638FCF}">
      <dsp:nvSpPr>
        <dsp:cNvPr id="0" name=""/>
        <dsp:cNvSpPr/>
      </dsp:nvSpPr>
      <dsp:spPr>
        <a:xfrm>
          <a:off x="1423" y="1668099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22" y="1688598"/>
        <a:ext cx="605047" cy="378931"/>
      </dsp:txXfrm>
    </dsp:sp>
    <dsp:sp modelId="{61380DF9-CD31-4F01-8492-623A9893E6DF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1074" y="1249715"/>
              </a:moveTo>
              <a:arcTo wR="1198956" hR="1198956" stAng="10654418" swAng="172649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4D289-B390-4A61-953F-CBAA05AC4A1B}">
      <dsp:nvSpPr>
        <dsp:cNvPr id="0" name=""/>
        <dsp:cNvSpPr/>
      </dsp:nvSpPr>
      <dsp:spPr>
        <a:xfrm>
          <a:off x="232937" y="653768"/>
          <a:ext cx="646045" cy="419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436" y="674267"/>
        <a:ext cx="605047" cy="378931"/>
      </dsp:txXfrm>
    </dsp:sp>
    <dsp:sp modelId="{D1723D85-1CA5-43D8-842B-2188DBECA032}">
      <dsp:nvSpPr>
        <dsp:cNvPr id="0" name=""/>
        <dsp:cNvSpPr/>
      </dsp:nvSpPr>
      <dsp:spPr>
        <a:xfrm>
          <a:off x="294385" y="412314"/>
          <a:ext cx="2397913" cy="2397913"/>
        </a:xfrm>
        <a:custGeom>
          <a:avLst/>
          <a:gdLst/>
          <a:ahLst/>
          <a:cxnLst/>
          <a:rect l="0" t="0" r="0" b="0"/>
          <a:pathLst>
            <a:path>
              <a:moveTo>
                <a:pt x="480926" y="238785"/>
              </a:moveTo>
              <a:arcTo wR="1198956" hR="1198956" stAng="13992619" swAng="125684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9AD39-CD91-41DC-830C-235E521C1E19}">
      <dsp:nvSpPr>
        <dsp:cNvPr id="0" name=""/>
        <dsp:cNvSpPr/>
      </dsp:nvSpPr>
      <dsp:spPr>
        <a:xfrm>
          <a:off x="1244408" y="3937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1879" y="21408"/>
        <a:ext cx="515654" cy="322946"/>
      </dsp:txXfrm>
    </dsp:sp>
    <dsp:sp modelId="{F2D6FA12-27CB-47E9-B174-C789D3E8ECA9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1522729" y="31768"/>
              </a:moveTo>
              <a:arcTo wR="1243453" hR="1243453" stAng="16978751" swAng="111063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F79BC-CFA4-419A-A6B9-0A20E31AF2B1}">
      <dsp:nvSpPr>
        <dsp:cNvPr id="0" name=""/>
        <dsp:cNvSpPr/>
      </dsp:nvSpPr>
      <dsp:spPr>
        <a:xfrm>
          <a:off x="2123663" y="368136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1134" y="385607"/>
        <a:ext cx="515654" cy="322946"/>
      </dsp:txXfrm>
    </dsp:sp>
    <dsp:sp modelId="{E8D3B399-90C0-43DF-8A57-C2925C607B1D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2274087" y="547773"/>
              </a:moveTo>
              <a:arcTo wR="1243453" hR="1243453" stAng="19558834" swAng="152925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9124E-BA7A-40B7-95E1-8ABF8E204073}">
      <dsp:nvSpPr>
        <dsp:cNvPr id="0" name=""/>
        <dsp:cNvSpPr/>
      </dsp:nvSpPr>
      <dsp:spPr>
        <a:xfrm>
          <a:off x="2487862" y="1247391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5333" y="1264862"/>
        <a:ext cx="515654" cy="322946"/>
      </dsp:txXfrm>
    </dsp:sp>
    <dsp:sp modelId="{3FD52999-11C5-41BB-9503-368AFAB43EF7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2473147" y="1427932"/>
              </a:moveTo>
              <a:arcTo wR="1243453" hR="1243453" stAng="511914" swAng="152925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287A7-CF0E-4DB2-84F5-8D26B3D5C111}">
      <dsp:nvSpPr>
        <dsp:cNvPr id="0" name=""/>
        <dsp:cNvSpPr/>
      </dsp:nvSpPr>
      <dsp:spPr>
        <a:xfrm>
          <a:off x="2123663" y="2126646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1134" y="2144117"/>
        <a:ext cx="515654" cy="322946"/>
      </dsp:txXfrm>
    </dsp:sp>
    <dsp:sp modelId="{73DC024E-3592-455D-BA2B-420C34CCD145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1892965" y="2303789"/>
              </a:moveTo>
              <a:arcTo wR="1243453" hR="1243453" stAng="3510619" swAng="111063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C71AC-3CB6-4B58-896F-F2EFF4BF62EA}">
      <dsp:nvSpPr>
        <dsp:cNvPr id="0" name=""/>
        <dsp:cNvSpPr/>
      </dsp:nvSpPr>
      <dsp:spPr>
        <a:xfrm>
          <a:off x="1244408" y="2490845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1879" y="2508316"/>
        <a:ext cx="515654" cy="322946"/>
      </dsp:txXfrm>
    </dsp:sp>
    <dsp:sp modelId="{3FFE4EB0-1DE0-495B-B747-F46DEBEACE7C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964177" y="2455139"/>
              </a:moveTo>
              <a:arcTo wR="1243453" hR="1243453" stAng="6178751" swAng="111063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F8CCC-34BC-4F38-9F8D-D7FB26B4B807}">
      <dsp:nvSpPr>
        <dsp:cNvPr id="0" name=""/>
        <dsp:cNvSpPr/>
      </dsp:nvSpPr>
      <dsp:spPr>
        <a:xfrm>
          <a:off x="365153" y="2126646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624" y="2144117"/>
        <a:ext cx="515654" cy="322946"/>
      </dsp:txXfrm>
    </dsp:sp>
    <dsp:sp modelId="{2BEC1478-2817-4B4B-96BD-8DBCD1C81EB1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212819" y="1939134"/>
              </a:moveTo>
              <a:arcTo wR="1243453" hR="1243453" stAng="8758834" swAng="152925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F3D4E-FE3E-427E-B44C-72C09CE0F4FF}">
      <dsp:nvSpPr>
        <dsp:cNvPr id="0" name=""/>
        <dsp:cNvSpPr/>
      </dsp:nvSpPr>
      <dsp:spPr>
        <a:xfrm>
          <a:off x="954" y="1247391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25" y="1264862"/>
        <a:ext cx="515654" cy="322946"/>
      </dsp:txXfrm>
    </dsp:sp>
    <dsp:sp modelId="{D5523DF9-FCB5-4D1B-AE8D-D5AE62273F3B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13760" y="1058974"/>
              </a:moveTo>
              <a:arcTo wR="1243453" hR="1243453" stAng="11311914" swAng="152925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54321-0A8C-4CF9-8E82-02CF0ED28B5E}">
      <dsp:nvSpPr>
        <dsp:cNvPr id="0" name=""/>
        <dsp:cNvSpPr/>
      </dsp:nvSpPr>
      <dsp:spPr>
        <a:xfrm>
          <a:off x="365153" y="368136"/>
          <a:ext cx="550596" cy="35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624" y="385607"/>
        <a:ext cx="515654" cy="322946"/>
      </dsp:txXfrm>
    </dsp:sp>
    <dsp:sp modelId="{E9A91CF2-ED1D-4608-A395-5B68321E9279}">
      <dsp:nvSpPr>
        <dsp:cNvPr id="0" name=""/>
        <dsp:cNvSpPr/>
      </dsp:nvSpPr>
      <dsp:spPr>
        <a:xfrm>
          <a:off x="276253" y="182881"/>
          <a:ext cx="2486907" cy="2486907"/>
        </a:xfrm>
        <a:custGeom>
          <a:avLst/>
          <a:gdLst/>
          <a:ahLst/>
          <a:cxnLst/>
          <a:rect l="0" t="0" r="0" b="0"/>
          <a:pathLst>
            <a:path>
              <a:moveTo>
                <a:pt x="593941" y="183118"/>
              </a:moveTo>
              <a:arcTo wR="1243453" hR="1243453" stAng="14310619" swAng="111063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3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5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857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15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7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49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29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55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5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1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9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5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5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F3F9-E00E-49B7-ACA0-B8B1A943D26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D12206-2566-4103-85B1-F88E7E9AE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0" y="1397058"/>
            <a:ext cx="800961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возможностей учащихся на уроках русского языка.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647" y="103031"/>
            <a:ext cx="7822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диктант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093" y="1481070"/>
            <a:ext cx="106379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пальто, завтрак,</a:t>
            </a:r>
          </a:p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запад, весело, класс, </a:t>
            </a:r>
          </a:p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крестьяне,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расная площадь, </a:t>
            </a:r>
          </a:p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дорога, жёлтый, вчера.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 flipV="1">
            <a:off x="3889420" y="4134118"/>
            <a:ext cx="3940935" cy="708338"/>
          </a:xfrm>
          <a:prstGeom prst="mathMinu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2588655" y="5254581"/>
            <a:ext cx="3992450" cy="651516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1" y="2253804"/>
            <a:ext cx="3477296" cy="489396"/>
          </a:xfrm>
          <a:prstGeom prst="mathMinus">
            <a:avLst>
              <a:gd name="adj1" fmla="val 2958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2588655" y="3232599"/>
            <a:ext cx="3155322" cy="631476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5911403" y="5254581"/>
            <a:ext cx="3078051" cy="651516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828" y="824247"/>
            <a:ext cx="76758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ЗА </a:t>
            </a:r>
          </a:p>
          <a:p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ВНИМАНИЕ!!!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4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80304"/>
            <a:ext cx="10972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мастер-класса: Показать систему работы над развитием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возможностей учащихся на уроках русского языка.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уроков: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Разнообразить работу на уроках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общешкольные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учебную мотивацию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998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2" y="1658679"/>
            <a:ext cx="54992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Чистописание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6037" y="3753293"/>
            <a:ext cx="1271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39" y="1287887"/>
            <a:ext cx="57954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Чистописание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011" y="3206839"/>
            <a:ext cx="11480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3228" y="3206839"/>
            <a:ext cx="1326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Дд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5921" y="5203065"/>
            <a:ext cx="1180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3229" y="5203065"/>
            <a:ext cx="5280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1109" y="5203065"/>
            <a:ext cx="1107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7805" y="754912"/>
            <a:ext cx="81551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умобюл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уцдолом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олсемер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уцил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7805" y="3561907"/>
            <a:ext cx="72258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Любому молодцу </a:t>
            </a:r>
          </a:p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ремесло к лицу.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1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975" y="1081825"/>
            <a:ext cx="97105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предложение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137" y="2640170"/>
            <a:ext cx="9414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 ребята ходили в ………… .  Там они собирали ……......, ……… 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80316" y="3309870"/>
            <a:ext cx="146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430330" y="4327507"/>
            <a:ext cx="2524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грибы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2473" y="4327507"/>
            <a:ext cx="2428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ягоды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17" y="128789"/>
            <a:ext cx="13768863" cy="680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1786" y="988829"/>
            <a:ext cx="3331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Ребусы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1562986" y="2849526"/>
            <a:ext cx="1828800" cy="17543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2985" y="5486400"/>
            <a:ext cx="2146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води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5911" y="5486400"/>
            <a:ext cx="3205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подъезд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5954" y="2849526"/>
            <a:ext cx="9659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6503832" y="3503054"/>
            <a:ext cx="1596980" cy="6825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4501" y="3631636"/>
            <a:ext cx="9356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2896" y="850006"/>
            <a:ext cx="4732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 начало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736622777"/>
              </p:ext>
            </p:extLst>
          </p:nvPr>
        </p:nvGraphicFramePr>
        <p:xfrm>
          <a:off x="914400" y="2189409"/>
          <a:ext cx="3000777" cy="3206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848025119"/>
              </p:ext>
            </p:extLst>
          </p:nvPr>
        </p:nvGraphicFramePr>
        <p:xfrm>
          <a:off x="7031864" y="2253804"/>
          <a:ext cx="2986685" cy="310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744762938"/>
              </p:ext>
            </p:extLst>
          </p:nvPr>
        </p:nvGraphicFramePr>
        <p:xfrm>
          <a:off x="3902300" y="4005330"/>
          <a:ext cx="3039414" cy="2852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087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344" y="373486"/>
            <a:ext cx="2279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39436" y="373487"/>
            <a:ext cx="2189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8344" y="1803042"/>
            <a:ext cx="2678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лутс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9435" y="1803042"/>
            <a:ext cx="2665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8344" y="3129567"/>
            <a:ext cx="2037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9435" y="3129568"/>
            <a:ext cx="1998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8344" y="4456093"/>
            <a:ext cx="2803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9434" y="4456093"/>
            <a:ext cx="3219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лимон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763</TotalTime>
  <Words>155</Words>
  <Application>Microsoft Office PowerPoint</Application>
  <PresentationFormat>Произвольный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Булгаков</dc:creator>
  <cp:lastModifiedBy>111</cp:lastModifiedBy>
  <cp:revision>27</cp:revision>
  <dcterms:created xsi:type="dcterms:W3CDTF">2013-03-04T18:46:48Z</dcterms:created>
  <dcterms:modified xsi:type="dcterms:W3CDTF">2013-04-12T10:46:21Z</dcterms:modified>
</cp:coreProperties>
</file>