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660"/>
  </p:normalViewPr>
  <p:slideViewPr>
    <p:cSldViewPr>
      <p:cViewPr varScale="1">
        <p:scale>
          <a:sx n="69" d="100"/>
          <a:sy n="69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809549"/>
            <a:ext cx="2880320" cy="293181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24401" y="91449"/>
            <a:ext cx="2381032" cy="2612713"/>
          </a:xfrm>
          <a:prstGeom prst="roundRect">
            <a:avLst/>
          </a:prstGeom>
          <a:blipFill>
            <a:blip r:embed="rId3"/>
            <a:srcRect/>
            <a:stretch>
              <a:fillRect l="4" t="-22969" r="-47708" b="-29271"/>
            </a:stretch>
          </a:blipFill>
          <a:scene3d>
            <a:camera prst="orthographicFront"/>
            <a:lightRig rig="threePt" dir="t">
              <a:rot lat="0" lon="0" rev="6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2083951"/>
            <a:ext cx="2808312" cy="2931819"/>
          </a:xfrm>
          <a:prstGeom prst="roundRect">
            <a:avLst/>
          </a:prstGeom>
          <a:blipFill>
            <a:blip r:embed="rId4"/>
            <a:srcRect/>
            <a:stretch>
              <a:fillRect l="1" r="-47706"/>
            </a:stretch>
          </a:blipFill>
          <a:scene3d>
            <a:camera prst="orthographicFront"/>
            <a:lightRig rig="threePt" dir="t">
              <a:rot lat="0" lon="0" rev="6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404664"/>
            <a:ext cx="2592288" cy="2952328"/>
          </a:xfrm>
          <a:prstGeom prst="round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906" l="0" r="100000">
                          <a14:foregroundMark x1="53947" y1="28125" x2="53947" y2="28125"/>
                          <a14:foregroundMark x1="60965" y1="27187" x2="60965" y2="2718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 l="4172" r="417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64000" y="3384000"/>
            <a:ext cx="2628000" cy="3276000"/>
          </a:xfrm>
          <a:prstGeom prst="roundRect">
            <a:avLst/>
          </a:prstGeom>
          <a:blipFill>
            <a:blip r:embed="rId7"/>
            <a:srcRect/>
            <a:stretch>
              <a:fillRect l="6848" t="6786" r="-9590" b="19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1340768"/>
            <a:ext cx="8280920" cy="5040560"/>
          </a:xfrm>
          <a:prstGeom prst="round2DiagRect">
            <a:avLst/>
          </a:prstGeom>
          <a:blipFill>
            <a:blip r:embed="rId2"/>
            <a:stretch>
              <a:fillRect l="123" r="-3651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0864" y="116632"/>
            <a:ext cx="7742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Белый широкогрудый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4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1340768"/>
            <a:ext cx="8064896" cy="5040560"/>
          </a:xfrm>
          <a:prstGeom prst="round2DiagRect">
            <a:avLst>
              <a:gd name="adj1" fmla="val 16667"/>
              <a:gd name="adj2" fmla="val 275"/>
            </a:avLst>
          </a:prstGeom>
          <a:blipFill>
            <a:blip r:embed="rId2"/>
            <a:stretch>
              <a:fillRect l="123" r="-3651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7276" y="260648"/>
            <a:ext cx="84374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Бронзовый широкогрудый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9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1340768"/>
            <a:ext cx="8136904" cy="5040560"/>
          </a:xfrm>
          <a:prstGeom prst="round2DiagRect">
            <a:avLst/>
          </a:prstGeom>
          <a:blipFill>
            <a:blip r:embed="rId2"/>
            <a:stretch>
              <a:fillRect l="123" r="-3651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6087" y="188640"/>
            <a:ext cx="711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Чёрный тихорецкий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94792" y="1412776"/>
            <a:ext cx="7992888" cy="5184576"/>
          </a:xfrm>
          <a:prstGeom prst="round2DiagRect">
            <a:avLst/>
          </a:prstGeom>
          <a:blipFill>
            <a:blip r:embed="rId2"/>
            <a:stretch>
              <a:fillRect l="123" r="-3651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73115" y="116632"/>
            <a:ext cx="663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северокавказская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494184"/>
            <a:ext cx="3816000" cy="5976664"/>
          </a:xfrm>
          <a:prstGeom prst="round2DiagRect">
            <a:avLst/>
          </a:prstGeom>
          <a:blipFill>
            <a:blip r:embed="rId2"/>
            <a:srcRect/>
            <a:stretch>
              <a:fillRect l="-3301" r="-14624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27984" y="451132"/>
            <a:ext cx="4248472" cy="6019716"/>
          </a:xfrm>
          <a:prstGeom prst="round2DiagRect">
            <a:avLst/>
          </a:prstGeom>
          <a:blipFill>
            <a:blip r:embed="rId3"/>
            <a:srcRect/>
            <a:stretch>
              <a:fillRect l="-24521" r="-20747"/>
            </a:stretch>
          </a:blipFill>
          <a:ln w="127000"/>
          <a:scene3d>
            <a:camera prst="orthographicFront">
              <a:rot lat="0" lon="2129997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40000" y="396000"/>
            <a:ext cx="8136904" cy="6048000"/>
          </a:xfrm>
          <a:prstGeom prst="snip2DiagRect">
            <a:avLst>
              <a:gd name="adj1" fmla="val 17882"/>
              <a:gd name="adj2" fmla="val 16667"/>
            </a:avLst>
          </a:prstGeom>
          <a:blipFill>
            <a:blip r:embed="rId2"/>
            <a:srcRect/>
            <a:stretch>
              <a:fillRect l="-884" t="1636" r="-874" b="2530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86800" cy="2857472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Стр. 100, задание 1, 2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0790" y="44026"/>
            <a:ext cx="6808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0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0"/>
            <a:ext cx="5040560" cy="6858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27584" y="188640"/>
            <a:ext cx="7416824" cy="6480720"/>
          </a:xfrm>
          <a:prstGeom prst="round2DiagRect">
            <a:avLst/>
          </a:prstGeom>
          <a:blipFill>
            <a:blip r:embed="rId2"/>
            <a:srcRect/>
            <a:stretch>
              <a:fillRect l="-22882" r="-24824"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494184"/>
            <a:ext cx="3816000" cy="5976664"/>
          </a:xfrm>
          <a:prstGeom prst="round2DiagRect">
            <a:avLst/>
          </a:prstGeom>
          <a:blipFill>
            <a:blip r:embed="rId2"/>
            <a:srcRect/>
            <a:stretch>
              <a:fillRect l="-3301" r="-14624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27984" y="451132"/>
            <a:ext cx="4248472" cy="6019716"/>
          </a:xfrm>
          <a:prstGeom prst="round2DiagRect">
            <a:avLst/>
          </a:prstGeom>
          <a:blipFill>
            <a:blip r:embed="rId3"/>
            <a:srcRect/>
            <a:stretch>
              <a:fillRect l="-24521" r="-20747"/>
            </a:stretch>
          </a:blipFill>
          <a:ln w="127000"/>
          <a:scene3d>
            <a:camera prst="orthographicFront">
              <a:rot lat="0" lon="2129997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611560" y="260648"/>
            <a:ext cx="7992888" cy="6408000"/>
          </a:xfrm>
          <a:prstGeom prst="snip2DiagRect">
            <a:avLst/>
          </a:prstGeom>
          <a:blipFill>
            <a:blip r:embed="rId2"/>
            <a:srcRect/>
            <a:stretch>
              <a:fillRect l="-35372" t="1125" r="-15554" b="1123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395536" y="188640"/>
            <a:ext cx="8280040" cy="6336704"/>
          </a:xfrm>
          <a:prstGeom prst="snip2DiagRect">
            <a:avLst>
              <a:gd name="adj1" fmla="val 18595"/>
              <a:gd name="adj2" fmla="val 16667"/>
            </a:avLst>
          </a:prstGeom>
          <a:blipFill>
            <a:blip r:embed="rId2"/>
            <a:srcRect/>
            <a:stretch>
              <a:fillRect l="-24545" r="-8181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rgbClr val="00B0F0"/>
          </a:solidFill>
          <a:ln>
            <a:noFill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70C0"/>
          </a:solidFill>
          <a:ln>
            <a:noFill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002219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37385947">
            <a:off x="931863" y="4189412"/>
            <a:ext cx="1119188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215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5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782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 animBg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548680"/>
            <a:ext cx="8208912" cy="5832648"/>
          </a:xfrm>
          <a:prstGeom prst="roundRect">
            <a:avLst/>
          </a:prstGeom>
          <a:blipFill>
            <a:blip r:embed="rId2"/>
            <a:srcRect/>
            <a:stretch>
              <a:fillRect l="-8108" r="1542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476672"/>
            <a:ext cx="8136904" cy="5904656"/>
          </a:xfrm>
          <a:prstGeom prst="roundRect">
            <a:avLst/>
          </a:prstGeom>
          <a:blipFill>
            <a:blip r:embed="rId2"/>
            <a:srcRect/>
            <a:stretch>
              <a:fillRect l="123" r="-3651"/>
            </a:stretch>
          </a:blip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489</TotalTime>
  <Words>17</Words>
  <Application>Microsoft Office PowerPoint</Application>
  <PresentationFormat>Экран (4:3)</PresentationFormat>
  <Paragraphs>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Стр. 100, задание 1,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Катечка Беличкова</dc:creator>
  <cp:lastModifiedBy>1</cp:lastModifiedBy>
  <cp:revision>18</cp:revision>
  <dcterms:created xsi:type="dcterms:W3CDTF">2012-02-28T06:03:49Z</dcterms:created>
  <dcterms:modified xsi:type="dcterms:W3CDTF">2012-02-28T20:24:52Z</dcterms:modified>
</cp:coreProperties>
</file>