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883B0-DF82-4553-9EB8-CC3E7F0122D2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8AF0B-B1DE-49CB-987A-7A1446E60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4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46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65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87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5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3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0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2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541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71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34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5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9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7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0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4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9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1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21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577" y="2810982"/>
            <a:ext cx="8438090" cy="1373070"/>
          </a:xfrm>
        </p:spPr>
        <p:txBody>
          <a:bodyPr/>
          <a:lstStyle/>
          <a:p>
            <a:r>
              <a:rPr lang="ru-RU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</a:t>
            </a:r>
            <a:endParaRPr lang="ru-RU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Составляем синквейн</a:t>
            </a:r>
            <a:endParaRPr lang="ru-RU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&amp;scy;&amp;ocy;&amp;tcy;&amp;rcy;&amp;ucy;&amp;dcy;&amp;ncy;&amp;icy;&amp;chcy;&amp;iecy;&amp;scy;&amp;tcy;&amp;vcy;&amp;o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828" y="0"/>
            <a:ext cx="5189158" cy="35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46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прилагательных</a:t>
            </a:r>
            <a:b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(свойства предмета синквейна)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554" y="2375819"/>
            <a:ext cx="105811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Активное,</a:t>
            </a:r>
          </a:p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творческое.</a:t>
            </a:r>
          </a:p>
          <a:p>
            <a:endParaRPr lang="ru-RU" sz="8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27610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глагола</a:t>
            </a:r>
            <a:b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(характерные действия предмета)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9656" y="2493985"/>
            <a:ext cx="93929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Взаимодействует,</a:t>
            </a:r>
          </a:p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слышит,</a:t>
            </a:r>
          </a:p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общается.</a:t>
            </a:r>
          </a:p>
          <a:p>
            <a:endParaRPr lang="ru-RU" sz="8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66379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1210614"/>
            <a:ext cx="9613861" cy="623552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 из четырёх слов, которые выражают ваше отношение к предмету синквейна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0321" y="2493985"/>
            <a:ext cx="112068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Весело,забавно,увлекательно и позитивно!!!!!!!!!)))))))) </a:t>
            </a:r>
          </a:p>
        </p:txBody>
      </p:sp>
    </p:spTree>
    <p:extLst>
      <p:ext uri="{BB962C8B-B14F-4D97-AF65-F5344CB8AC3E}">
        <p14:creationId xmlns:p14="http://schemas.microsoft.com/office/powerpoint/2010/main" val="21538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1210614"/>
            <a:ext cx="9613861" cy="623552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Слово-резюме, суть предмета</a:t>
            </a:r>
            <a:b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</a:br>
            <a:endParaRPr lang="ru-RU" sz="4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0321" y="2493985"/>
            <a:ext cx="112068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31966007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1457</TotalTime>
  <Words>44</Words>
  <Application>Microsoft Office PowerPoint</Application>
  <PresentationFormat>Широкоэкранный</PresentationFormat>
  <Paragraphs>18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Берлин</vt:lpstr>
      <vt:lpstr>Сотрудничество</vt:lpstr>
      <vt:lpstr>Два прилагательных (свойства предмета синквейна)</vt:lpstr>
      <vt:lpstr>Три глагола (характерные действия предмета)</vt:lpstr>
      <vt:lpstr>Предложение из четырёх слов, которые выражают ваше отношение к предмету синквейна </vt:lpstr>
      <vt:lpstr>Слово-резюме, суть предмета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Сотрудничество</dc:title>
  <dc:creator>Буренченко Инна Петровна</dc:creator>
  <cp:lastModifiedBy>Буренченко Инна Петровна</cp:lastModifiedBy>
  <cp:revision>24</cp:revision>
  <dcterms:created xsi:type="dcterms:W3CDTF">2014-10-15T06:55:56Z</dcterms:created>
  <dcterms:modified xsi:type="dcterms:W3CDTF">2014-10-19T09:10:25Z</dcterms:modified>
</cp:coreProperties>
</file>