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883B0-DF82-4553-9EB8-CC3E7F0122D2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8AF0B-B1DE-49CB-987A-7A1446E60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4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46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65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87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8AF0B-B1DE-49CB-987A-7A1446E6028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01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3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0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2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541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71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34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5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9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7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0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4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9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1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21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577" y="2810982"/>
            <a:ext cx="8438090" cy="1373070"/>
          </a:xfrm>
        </p:spPr>
        <p:txBody>
          <a:bodyPr/>
          <a:lstStyle/>
          <a:p>
            <a:r>
              <a:rPr lang="ru-RU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</a:t>
            </a:r>
            <a:endParaRPr lang="ru-RU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Составляем синквейн</a:t>
            </a:r>
            <a:endParaRPr lang="ru-RU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&amp;scy;&amp;ocy;&amp;tcy;&amp;rcy;&amp;ucy;&amp;dcy;&amp;ncy;&amp;icy;&amp;chcy;&amp;iecy;&amp;scy;&amp;tcy;&amp;vcy;&amp;o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828" y="0"/>
            <a:ext cx="5189158" cy="35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46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прилагательных</a:t>
            </a:r>
            <a:b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(свойства предмета синквейна)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064" y="2379663"/>
            <a:ext cx="1058114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к</a:t>
            </a:r>
            <a:r>
              <a:rPr lang="ru-RU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акой?</a:t>
            </a:r>
          </a:p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к</a:t>
            </a:r>
            <a:r>
              <a:rPr lang="ru-RU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акой?</a:t>
            </a:r>
            <a:endParaRPr lang="ru-RU" sz="8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10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глагола</a:t>
            </a:r>
            <a:b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(характерные действия предмета)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9656" y="2493985"/>
            <a:ext cx="93929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ч</a:t>
            </a:r>
            <a:r>
              <a:rPr lang="ru-RU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то делает?</a:t>
            </a:r>
          </a:p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ч</a:t>
            </a:r>
            <a:r>
              <a:rPr lang="ru-RU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то делает?</a:t>
            </a:r>
          </a:p>
          <a:p>
            <a:r>
              <a:rPr lang="ru-RU" sz="8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ч</a:t>
            </a:r>
            <a:r>
              <a:rPr lang="ru-RU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то делает?</a:t>
            </a:r>
            <a:endParaRPr lang="ru-RU" sz="8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66379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1210614"/>
            <a:ext cx="9613861" cy="623552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 из четырёх слов, которые выражают ваше отношение к предмету синквейна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0321" y="2493985"/>
            <a:ext cx="112068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Один, два, три, четыре.</a:t>
            </a:r>
            <a:endParaRPr lang="ru-RU" sz="6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1538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1210614"/>
            <a:ext cx="9613861" cy="623552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Слово-резюме, суть предмета</a:t>
            </a: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0321" y="2493985"/>
            <a:ext cx="112068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"/>
              </a:rPr>
              <a:t>суть</a:t>
            </a:r>
            <a:endParaRPr lang="ru-RU" sz="6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86493078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1456</TotalTime>
  <Words>50</Words>
  <Application>Microsoft Office PowerPoint</Application>
  <PresentationFormat>Широкоэкранный</PresentationFormat>
  <Paragraphs>18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Берлин</vt:lpstr>
      <vt:lpstr>Сотрудничество</vt:lpstr>
      <vt:lpstr>Два прилагательных (свойства предмета синквейна)</vt:lpstr>
      <vt:lpstr>Три глагола (характерные действия предмета)</vt:lpstr>
      <vt:lpstr>Предложение из четырёх слов, которые выражают ваше отношение к предмету синквейна </vt:lpstr>
      <vt:lpstr>Слово-резюме, суть предмета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Сотрудничество</dc:title>
  <dc:creator>Буренченко Инна Петровна</dc:creator>
  <cp:lastModifiedBy>Буренченко Инна Петровна</cp:lastModifiedBy>
  <cp:revision>21</cp:revision>
  <dcterms:created xsi:type="dcterms:W3CDTF">2014-10-15T06:55:56Z</dcterms:created>
  <dcterms:modified xsi:type="dcterms:W3CDTF">2014-10-16T09:38:22Z</dcterms:modified>
</cp:coreProperties>
</file>