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6" r:id="rId2"/>
    <p:sldId id="281" r:id="rId3"/>
    <p:sldId id="257" r:id="rId4"/>
    <p:sldId id="258" r:id="rId5"/>
    <p:sldId id="259" r:id="rId6"/>
    <p:sldId id="279" r:id="rId7"/>
    <p:sldId id="278" r:id="rId8"/>
    <p:sldId id="261" r:id="rId9"/>
    <p:sldId id="263" r:id="rId10"/>
    <p:sldId id="287" r:id="rId11"/>
    <p:sldId id="265" r:id="rId12"/>
    <p:sldId id="283" r:id="rId13"/>
    <p:sldId id="267" r:id="rId14"/>
    <p:sldId id="268" r:id="rId15"/>
    <p:sldId id="269" r:id="rId16"/>
    <p:sldId id="288" r:id="rId17"/>
    <p:sldId id="271" r:id="rId18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6" autoAdjust="0"/>
    <p:restoredTop sz="94660"/>
  </p:normalViewPr>
  <p:slideViewPr>
    <p:cSldViewPr>
      <p:cViewPr varScale="1">
        <p:scale>
          <a:sx n="106" d="100"/>
          <a:sy n="106" d="100"/>
        </p:scale>
        <p:origin x="-9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1905-C1CD-409E-AFC3-FFE550E03D5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D6B-A10D-4EF3-AA30-FBDEDB9B3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1905-C1CD-409E-AFC3-FFE550E03D5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D6B-A10D-4EF3-AA30-FBDEDB9B3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1905-C1CD-409E-AFC3-FFE550E03D5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D6B-A10D-4EF3-AA30-FBDEDB9B3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1905-C1CD-409E-AFC3-FFE550E03D5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D6B-A10D-4EF3-AA30-FBDEDB9B3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1905-C1CD-409E-AFC3-FFE550E03D5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D6B-A10D-4EF3-AA30-FBDEDB9B3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1905-C1CD-409E-AFC3-FFE550E03D5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D6B-A10D-4EF3-AA30-FBDEDB9B3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1905-C1CD-409E-AFC3-FFE550E03D5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D6B-A10D-4EF3-AA30-FBDEDB9B3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1905-C1CD-409E-AFC3-FFE550E03D5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D6B-A10D-4EF3-AA30-FBDEDB9B3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1905-C1CD-409E-AFC3-FFE550E03D5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D6B-A10D-4EF3-AA30-FBDEDB9B3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1905-C1CD-409E-AFC3-FFE550E03D5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D6B-A10D-4EF3-AA30-FBDEDB9B3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1905-C1CD-409E-AFC3-FFE550E03D5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121D6B-A10D-4EF3-AA30-FBDEDB9B3C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B11905-C1CD-409E-AFC3-FFE550E03D5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121D6B-A10D-4EF3-AA30-FBDEDB9B3C0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0352" y="404664"/>
            <a:ext cx="7772400" cy="3960440"/>
          </a:xfrm>
        </p:spPr>
        <p:txBody>
          <a:bodyPr/>
          <a:lstStyle/>
          <a:p>
            <a:pPr algn="ctr"/>
            <a:endParaRPr lang="ru-RU" sz="8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99592" y="764704"/>
            <a:ext cx="7560840" cy="489654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9300" dirty="0" smtClean="0">
                <a:solidFill>
                  <a:srgbClr val="FF0000"/>
                </a:solidFill>
              </a:rPr>
              <a:t>Городские цветы</a:t>
            </a:r>
            <a:br>
              <a:rPr lang="ru-RU" sz="9300" dirty="0" smtClean="0">
                <a:solidFill>
                  <a:srgbClr val="FF0000"/>
                </a:solidFill>
              </a:rPr>
            </a:br>
            <a:r>
              <a:rPr lang="ru-RU" sz="3800" dirty="0" smtClean="0">
                <a:solidFill>
                  <a:schemeClr val="accent2">
                    <a:lumMod val="75000"/>
                  </a:schemeClr>
                </a:solidFill>
              </a:rPr>
              <a:t>работа создана ученицами  4б1 класса</a:t>
            </a:r>
          </a:p>
          <a:p>
            <a:pPr algn="ctr"/>
            <a:r>
              <a:rPr lang="ru-RU" sz="3800" dirty="0" smtClean="0">
                <a:solidFill>
                  <a:schemeClr val="accent2">
                    <a:lumMod val="75000"/>
                  </a:schemeClr>
                </a:solidFill>
              </a:rPr>
              <a:t>ГБОУ СОШ №657</a:t>
            </a:r>
          </a:p>
          <a:p>
            <a:pPr algn="ctr"/>
            <a:r>
              <a:rPr lang="ru-RU" sz="3800" dirty="0" err="1" smtClean="0">
                <a:solidFill>
                  <a:schemeClr val="accent2">
                    <a:lumMod val="75000"/>
                  </a:schemeClr>
                </a:solidFill>
              </a:rPr>
              <a:t>Парамонычевой</a:t>
            </a:r>
            <a:r>
              <a:rPr lang="ru-RU" sz="3800" dirty="0" smtClean="0">
                <a:solidFill>
                  <a:schemeClr val="accent2">
                    <a:lumMod val="75000"/>
                  </a:schemeClr>
                </a:solidFill>
              </a:rPr>
              <a:t> Екатериной</a:t>
            </a:r>
          </a:p>
          <a:p>
            <a:pPr algn="ctr"/>
            <a:r>
              <a:rPr lang="ru-RU" sz="3800" dirty="0" smtClean="0">
                <a:solidFill>
                  <a:schemeClr val="accent2">
                    <a:lumMod val="75000"/>
                  </a:schemeClr>
                </a:solidFill>
              </a:rPr>
              <a:t>Петровой Валерией</a:t>
            </a:r>
          </a:p>
          <a:p>
            <a:pPr algn="ctr"/>
            <a:endParaRPr lang="ru-RU" sz="3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800" dirty="0" smtClean="0">
                <a:solidFill>
                  <a:schemeClr val="accent2">
                    <a:lumMod val="75000"/>
                  </a:schemeClr>
                </a:solidFill>
              </a:rPr>
              <a:t>Москва 2013 год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Торт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4032449" cy="3467906"/>
          </a:xfrm>
        </p:spPr>
      </p:pic>
      <p:pic>
        <p:nvPicPr>
          <p:cNvPr id="5" name="Рисунок 4" descr="84585530_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764830"/>
            <a:ext cx="4409107" cy="2926789"/>
          </a:xfrm>
          <a:prstGeom prst="rect">
            <a:avLst/>
          </a:prstGeom>
        </p:spPr>
      </p:pic>
      <p:pic>
        <p:nvPicPr>
          <p:cNvPr id="6" name="Рисунок 5" descr="фиалка-в-сахаре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16632"/>
            <a:ext cx="4327128" cy="3470357"/>
          </a:xfrm>
          <a:prstGeom prst="rect">
            <a:avLst/>
          </a:prstGeom>
        </p:spPr>
      </p:pic>
      <p:pic>
        <p:nvPicPr>
          <p:cNvPr id="7" name="Рисунок 6" descr="40709cc004c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789040"/>
            <a:ext cx="4009628" cy="28602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pPr algn="ctr"/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Тагетес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Содержимое 9" descr="Tagetes_Bonanza Boler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399" y="1268760"/>
            <a:ext cx="5184576" cy="5040560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724128" y="1920085"/>
            <a:ext cx="2962672" cy="44348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1268760"/>
            <a:ext cx="23042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Тагетес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(БАРХАТЦЫ) растение семейства астровых. Латинское название этим цветам было дано в честь бога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Тагеса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220072" y="476672"/>
            <a:ext cx="3466728" cy="587825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В мифологии этрусков (предки древних римлян) бог </a:t>
            </a:r>
            <a:r>
              <a:rPr lang="ru-RU" sz="2800" b="1" i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Тагес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— сын Гения, возникший из земли — из борозды на поле, был представлен в образе мальчика с умом старца, который передав людям умение угадывать волю Богов, тут же погиб.</a:t>
            </a:r>
          </a:p>
          <a:p>
            <a:endParaRPr lang="ru-RU" dirty="0"/>
          </a:p>
        </p:txBody>
      </p:sp>
      <p:pic>
        <p:nvPicPr>
          <p:cNvPr id="9" name="Содержимое 8" descr="загружено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23609" y="4005064"/>
            <a:ext cx="3324456" cy="2602558"/>
          </a:xfrm>
        </p:spPr>
      </p:pic>
      <p:pic>
        <p:nvPicPr>
          <p:cNvPr id="10" name="Рисунок 9" descr="Tagetes+patula+Bonanza+Yellow+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3"/>
            <a:ext cx="3600400" cy="31849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620688"/>
            <a:ext cx="8229600" cy="83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Содержимое 6" descr="Tagetes patul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2736303" cy="2340259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580112" y="332656"/>
            <a:ext cx="3384376" cy="63367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Бархатцев в роду известно около 30 видов. Их родиной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являетсяАмерика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. Они произрастают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 территории от Аризоны до Аргентины.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В Европе распространение получили всего 3 вида бархатцев (прямостоячие,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отклонённые,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тонколистные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endParaRPr lang="ru-RU" dirty="0"/>
          </a:p>
        </p:txBody>
      </p:sp>
      <p:pic>
        <p:nvPicPr>
          <p:cNvPr id="8" name="Рисунок 7" descr="загружено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365104"/>
            <a:ext cx="2885178" cy="2276873"/>
          </a:xfrm>
          <a:prstGeom prst="rect">
            <a:avLst/>
          </a:prstGeom>
        </p:spPr>
      </p:pic>
      <p:pic>
        <p:nvPicPr>
          <p:cNvPr id="9" name="Рисунок 8" descr="Tagetes tenuifol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420888"/>
            <a:ext cx="2710160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</a:rPr>
              <a:t>Хризантема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508104" y="1484784"/>
            <a:ext cx="3178696" cy="4870141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Название цветка отражает греческие слова «</a:t>
            </a:r>
            <a:r>
              <a:rPr lang="ru-RU" sz="2400" b="1" dirty="0" err="1" smtClean="0">
                <a:solidFill>
                  <a:srgbClr val="002060"/>
                </a:solidFill>
              </a:rPr>
              <a:t>chrysos</a:t>
            </a:r>
            <a:r>
              <a:rPr lang="ru-RU" sz="2400" b="1" dirty="0" smtClean="0">
                <a:solidFill>
                  <a:srgbClr val="002060"/>
                </a:solidFill>
              </a:rPr>
              <a:t>» - «золото» и «</a:t>
            </a:r>
            <a:r>
              <a:rPr lang="ru-RU" sz="2400" b="1" dirty="0" err="1" smtClean="0">
                <a:solidFill>
                  <a:srgbClr val="002060"/>
                </a:solidFill>
              </a:rPr>
              <a:t>anthos</a:t>
            </a:r>
            <a:r>
              <a:rPr lang="ru-RU" sz="2400" b="1" dirty="0" smtClean="0">
                <a:solidFill>
                  <a:srgbClr val="002060"/>
                </a:solidFill>
              </a:rPr>
              <a:t>» - «цветок».</a:t>
            </a:r>
            <a:endParaRPr lang="ru-RU" dirty="0"/>
          </a:p>
        </p:txBody>
      </p:sp>
      <p:pic>
        <p:nvPicPr>
          <p:cNvPr id="8" name="Содержимое 7" descr="how-to-grow-annual-chrysanthemum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7200" y="1268760"/>
            <a:ext cx="4752528" cy="511256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2) 15.13.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507" y="260648"/>
            <a:ext cx="3288365" cy="2466274"/>
          </a:xfrm>
          <a:prstGeom prst="rect">
            <a:avLst/>
          </a:prstGeom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1" y="260648"/>
            <a:ext cx="3456384" cy="2592288"/>
          </a:xfrm>
          <a:prstGeom prst="rect">
            <a:avLst/>
          </a:prstGeom>
        </p:spPr>
      </p:pic>
      <p:pic>
        <p:nvPicPr>
          <p:cNvPr id="6" name="Рисунок 5" descr="i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221088"/>
            <a:ext cx="3264363" cy="2448272"/>
          </a:xfrm>
          <a:prstGeom prst="rect">
            <a:avLst/>
          </a:prstGeom>
        </p:spPr>
      </p:pic>
      <p:pic>
        <p:nvPicPr>
          <p:cNvPr id="7" name="Рисунок 6" descr="i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4293096"/>
            <a:ext cx="3168352" cy="2376264"/>
          </a:xfrm>
          <a:prstGeom prst="rect">
            <a:avLst/>
          </a:prstGeom>
        </p:spPr>
      </p:pic>
      <p:pic>
        <p:nvPicPr>
          <p:cNvPr id="9" name="Рисунок 8" descr="timthum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2420888"/>
            <a:ext cx="2448272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Japan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4889196" cy="506074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764704"/>
            <a:ext cx="3682752" cy="5904656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</a:rPr>
              <a:t>Цветок хризантемы, является эмблемой Императорского Дома.  </a:t>
            </a:r>
          </a:p>
          <a:p>
            <a:pPr algn="ctr"/>
            <a:endParaRPr lang="ru-RU" sz="18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</a:rPr>
              <a:t>Изображение цветка используется в дипломатических учреждениях Японии, находящихся за границей. </a:t>
            </a:r>
          </a:p>
          <a:p>
            <a:pPr algn="ctr"/>
            <a:endParaRPr lang="ru-RU" sz="18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</a:rPr>
              <a:t>Орден Хризантемы является высшей государственной наградой страны. </a:t>
            </a:r>
          </a:p>
          <a:p>
            <a:pPr algn="ctr"/>
            <a:endParaRPr lang="ru-RU" sz="18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</a:rPr>
              <a:t>Изображение хризантемы, напечатано на обложке заграничных паспортов японцев. </a:t>
            </a:r>
            <a:endParaRPr lang="ru-RU" sz="1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435280" cy="924712"/>
          </a:xfrm>
        </p:spPr>
        <p:txBody>
          <a:bodyPr/>
          <a:lstStyle/>
          <a:p>
            <a:pPr algn="ctr"/>
            <a:r>
              <a:rPr lang="ru-RU" b="1" i="1" dirty="0" smtClean="0"/>
              <a:t>Выводы: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92500" lnSpcReduction="10000"/>
          </a:bodyPr>
          <a:lstStyle/>
          <a:p>
            <a:pPr algn="just">
              <a:defRPr/>
            </a:pPr>
            <a:endParaRPr lang="ru-RU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МЫ УЗНАЛИ, ЧТО ЦВЕТЫ ПОЛУЧИЛИ НАЗВАНИЯ В ЧЕСТЬ КОГО-ТО ИЛИ ЧЕГО-ТО, ИЗ-ЗА ТОГО, ЧТО ПОХОЖИ НА КАКИЕ-ЛИБО ПРЕДМЕТЫ;</a:t>
            </a:r>
          </a:p>
          <a:p>
            <a:pPr algn="just">
              <a:defRPr/>
            </a:pPr>
            <a:endParaRPr lang="ru-RU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МЫ ВЫЯСНИЛИ, ЧТО ЧЕЛОВЕК ВЫРАЩИВАЕТ ДЕКОРАТИВНЫЕ ЦВЕТЫ ДЛЯ ТОГО, ЧТОБЫ НА УЛИЦАХ  БЫЛО КРАСИВЕЕ;</a:t>
            </a:r>
          </a:p>
          <a:p>
            <a:pPr algn="just">
              <a:buNone/>
              <a:defRPr/>
            </a:pPr>
            <a:endParaRPr lang="ru-RU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ЧТОБЫ СДЕЛАТЬ ОКРУЖАЮЩИЙ НАС МИР КРАСИВЕЕ, НАДО НЕ ТОЛЬКО ПОСАДИТЬ ЦВЕТОК, НО И УХАЖИВАТЬ ЗА НИМ.</a:t>
            </a:r>
          </a:p>
          <a:p>
            <a:pPr algn="just">
              <a:defRPr/>
            </a:pPr>
            <a:endParaRPr lang="ru-RU" b="1" i="1" dirty="0" smtClean="0">
              <a:solidFill>
                <a:srgbClr val="FFCCFF"/>
              </a:solidFill>
            </a:endParaRPr>
          </a:p>
          <a:p>
            <a:pPr algn="just">
              <a:defRPr/>
            </a:pPr>
            <a:endParaRPr lang="ru-RU" b="1" i="1" dirty="0" smtClean="0">
              <a:solidFill>
                <a:srgbClr val="FFCCFF"/>
              </a:solidFill>
            </a:endParaRPr>
          </a:p>
          <a:p>
            <a:pPr algn="just">
              <a:buNone/>
              <a:defRPr/>
            </a:pPr>
            <a:endParaRPr lang="ru-RU" b="1" i="1" dirty="0" smtClean="0">
              <a:solidFill>
                <a:srgbClr val="FFCC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Городские цветы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Содержимое 7" descr="Приморский_цветни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" y="1916832"/>
            <a:ext cx="5179650" cy="3456383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292080" y="1700808"/>
            <a:ext cx="3851920" cy="46541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Нет ничего прекраснее цветов,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Пришедших в палисады и жилища.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Они пришли из глубины веков,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Чтоб сделать жизнь возвышенней и чище.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</a:rPr>
              <a:t>Цель исследования:</a:t>
            </a:r>
            <a:endParaRPr lang="ru-RU" b="1" i="1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1.Выяснить, какие цветы растут на клумбах нашего города;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2. выяснить, откуда произошло название цветов;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3. выяснить, зачем человек выращивает цветы в городе.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53784"/>
          </a:xfrm>
        </p:spPr>
        <p:txBody>
          <a:bodyPr/>
          <a:lstStyle/>
          <a:p>
            <a:pPr algn="ctr"/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Задачи: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Изучить литературу о декоративных цветах;</a:t>
            </a:r>
          </a:p>
          <a:p>
            <a:pPr algn="just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учитывая собственный опыт наблюдений, определить какие цветы растут на городских клумбах Москвы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Тюльпан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9" name="Содержимое 8" descr="265px-Tulip_-_floriade_canberr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1128405"/>
            <a:ext cx="4105584" cy="5468947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4008" y="1124744"/>
            <a:ext cx="4392488" cy="5544615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/>
              <a:t>Название произошло от персидского слова </a:t>
            </a:r>
            <a:r>
              <a:rPr lang="ru-RU" sz="2400" b="1" i="1" dirty="0" err="1" smtClean="0"/>
              <a:t>toliban</a:t>
            </a:r>
            <a:r>
              <a:rPr lang="ru-RU" sz="2400" b="1" i="1" dirty="0" smtClean="0"/>
              <a:t> («</a:t>
            </a:r>
            <a:r>
              <a:rPr lang="ru-RU" sz="2400" b="1" i="1" dirty="0" smtClean="0">
                <a:solidFill>
                  <a:srgbClr val="FF0000"/>
                </a:solidFill>
              </a:rPr>
              <a:t>тюрбан</a:t>
            </a:r>
            <a:r>
              <a:rPr lang="ru-RU" sz="2400" b="1" i="1" dirty="0" smtClean="0"/>
              <a:t>»), и дано это название цветку за сходство его бутонов с восточным головным убором, напоминавшим  </a:t>
            </a:r>
            <a:r>
              <a:rPr lang="ru-RU" sz="2400" b="1" i="1" dirty="0" smtClean="0">
                <a:solidFill>
                  <a:srgbClr val="FF0000"/>
                </a:solidFill>
              </a:rPr>
              <a:t>чалму.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3816424" cy="544620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Первые письменные упоминания о тюльпане относят к XI—XII векам. Его изображения были обнаружены в рукописной Библии того времени.</a:t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Родина тюльпана — территория современного Казахстана, где они ещё встречаются в диком виде.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Lily_flowered_tuli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268760"/>
            <a:ext cx="4608512" cy="468052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Петуния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ecfy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4752528" cy="4536504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436096" y="1412776"/>
            <a:ext cx="3250704" cy="494214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Название этого небольшого травянистого растения  произошло от бразильского слова </a:t>
            </a:r>
            <a:r>
              <a:rPr lang="ru-RU" i="1" dirty="0" err="1" smtClean="0"/>
              <a:t>petun</a:t>
            </a:r>
            <a:r>
              <a:rPr lang="ru-RU" i="1" dirty="0" smtClean="0"/>
              <a:t> </a:t>
            </a:r>
            <a:r>
              <a:rPr lang="ru-RU" dirty="0" smtClean="0"/>
              <a:t>– "</a:t>
            </a:r>
            <a:r>
              <a:rPr lang="ru-RU" u="sng" dirty="0" smtClean="0">
                <a:solidFill>
                  <a:schemeClr val="bg2">
                    <a:lumMod val="25000"/>
                  </a:schemeClr>
                </a:solidFill>
              </a:rPr>
              <a:t>табак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"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petuniaPOU150807_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1356" y="260648"/>
            <a:ext cx="4340811" cy="3024336"/>
          </a:xfrm>
          <a:prstGeom prst="rect">
            <a:avLst/>
          </a:prstGeom>
        </p:spPr>
      </p:pic>
      <p:pic>
        <p:nvPicPr>
          <p:cNvPr id="11" name="Рисунок 10" descr="84825808_4651650_73953294_a7d1b70765b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4361009" cy="2952328"/>
          </a:xfrm>
          <a:prstGeom prst="rect">
            <a:avLst/>
          </a:prstGeom>
        </p:spPr>
      </p:pic>
      <p:pic>
        <p:nvPicPr>
          <p:cNvPr id="12" name="Рисунок 11" descr="97139244_petuniya_mahrovaya_russkiy_razm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429000"/>
            <a:ext cx="3578798" cy="3240360"/>
          </a:xfrm>
          <a:prstGeom prst="rect">
            <a:avLst/>
          </a:prstGeom>
        </p:spPr>
      </p:pic>
      <p:pic>
        <p:nvPicPr>
          <p:cNvPr id="14" name="Содержимое 13" descr="141133584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611560" y="3367138"/>
            <a:ext cx="3384376" cy="338437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00B0F0"/>
                </a:solidFill>
              </a:rPr>
              <a:t>Виола</a:t>
            </a:r>
            <a:endParaRPr lang="ru-RU" sz="6000" b="1" i="1" dirty="0">
              <a:solidFill>
                <a:srgbClr val="00B0F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244280" cy="5400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Еще у древних греков фиалки (</a:t>
            </a:r>
            <a:r>
              <a:rPr lang="ru-RU" b="1" i="1" dirty="0" err="1" smtClean="0">
                <a:solidFill>
                  <a:srgbClr val="002060"/>
                </a:solidFill>
              </a:rPr>
              <a:t>viola</a:t>
            </a:r>
            <a:r>
              <a:rPr lang="ru-RU" b="1" i="1" dirty="0" smtClean="0">
                <a:solidFill>
                  <a:srgbClr val="002060"/>
                </a:solidFill>
              </a:rPr>
              <a:t>) были любимы и почитаемы. Существовала легенда, согласно которой их создателем был сам Зевс-громовержец. Фиалку трехцветную он создал как лакомство для своей возлюбленной красавицы Ио, превращенной им в белоснежную корову для спасения от гнева жены, богини Геры.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9" name="Содержимое 8" descr="fialka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80729"/>
            <a:ext cx="3313508" cy="2448271"/>
          </a:xfrm>
        </p:spPr>
      </p:pic>
      <p:pic>
        <p:nvPicPr>
          <p:cNvPr id="10" name="Рисунок 9" descr="Viola-tricolor_1-300x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789040"/>
            <a:ext cx="3312368" cy="266429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2920</TotalTime>
  <Words>389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Городские цветы</vt:lpstr>
      <vt:lpstr>Цель исследования:</vt:lpstr>
      <vt:lpstr>Задачи:</vt:lpstr>
      <vt:lpstr>Тюльпан</vt:lpstr>
      <vt:lpstr>Слайд 6</vt:lpstr>
      <vt:lpstr>Петуния</vt:lpstr>
      <vt:lpstr>Слайд 8</vt:lpstr>
      <vt:lpstr>Виола</vt:lpstr>
      <vt:lpstr>Слайд 10</vt:lpstr>
      <vt:lpstr>Тагетес</vt:lpstr>
      <vt:lpstr>Слайд 12</vt:lpstr>
      <vt:lpstr>Слайд 13</vt:lpstr>
      <vt:lpstr>Хризантема</vt:lpstr>
      <vt:lpstr>Слайд 15</vt:lpstr>
      <vt:lpstr>Слайд 16</vt:lpstr>
      <vt:lpstr>Выводы: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Городские цветы</dc:title>
  <dc:creator>Alex Dor</dc:creator>
  <cp:lastModifiedBy>Alex Dor</cp:lastModifiedBy>
  <cp:revision>80</cp:revision>
  <dcterms:created xsi:type="dcterms:W3CDTF">2013-11-26T14:46:42Z</dcterms:created>
  <dcterms:modified xsi:type="dcterms:W3CDTF">2014-05-11T17:12:53Z</dcterms:modified>
</cp:coreProperties>
</file>