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2EB5B7E-F3CD-4C35-ACDC-96E9621DDD43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E0F53A-9912-4931-8A05-CF5FBF36F40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B7E-F3CD-4C35-ACDC-96E9621DDD43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F53A-9912-4931-8A05-CF5FBF36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B7E-F3CD-4C35-ACDC-96E9621DDD43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F53A-9912-4931-8A05-CF5FBF36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B7E-F3CD-4C35-ACDC-96E9621DDD43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F53A-9912-4931-8A05-CF5FBF36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B7E-F3CD-4C35-ACDC-96E9621DDD43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F53A-9912-4931-8A05-CF5FBF36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B7E-F3CD-4C35-ACDC-96E9621DDD43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F53A-9912-4931-8A05-CF5FBF36F4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B7E-F3CD-4C35-ACDC-96E9621DDD43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F53A-9912-4931-8A05-CF5FBF36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B7E-F3CD-4C35-ACDC-96E9621DDD43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F53A-9912-4931-8A05-CF5FBF36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B7E-F3CD-4C35-ACDC-96E9621DDD43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F53A-9912-4931-8A05-CF5FBF36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B7E-F3CD-4C35-ACDC-96E9621DDD43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F53A-9912-4931-8A05-CF5FBF36F40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B7E-F3CD-4C35-ACDC-96E9621DDD43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F53A-9912-4931-8A05-CF5FBF36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2EB5B7E-F3CD-4C35-ACDC-96E9621DDD43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DE0F53A-9912-4931-8A05-CF5FBF36F4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708920"/>
            <a:ext cx="3367027" cy="280831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растет на клумбе?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324528" y="1628800"/>
            <a:ext cx="144016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39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0946" y="1196752"/>
            <a:ext cx="3942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90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27664"/>
            <a:ext cx="716864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Клумбы делают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цветочные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328592" cy="3969801"/>
          </a:xfrm>
        </p:spPr>
      </p:pic>
    </p:spTree>
    <p:extLst>
      <p:ext uri="{BB962C8B-B14F-4D97-AF65-F5344CB8AC3E}">
        <p14:creationId xmlns:p14="http://schemas.microsoft.com/office/powerpoint/2010/main" val="76809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Клумбы делают ковровые.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328592" cy="3996444"/>
          </a:xfrm>
        </p:spPr>
      </p:pic>
    </p:spTree>
    <p:extLst>
      <p:ext uri="{BB962C8B-B14F-4D97-AF65-F5344CB8AC3E}">
        <p14:creationId xmlns:p14="http://schemas.microsoft.com/office/powerpoint/2010/main" val="98768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331248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Астры</a:t>
            </a:r>
            <a:endParaRPr lang="ru-RU" sz="6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4355579" cy="4355579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64088" y="764704"/>
            <a:ext cx="3168352" cy="56166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Астра – греческое слово и означает «звезда», так как его лепестки похожи на лучи звезды.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3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3600518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Флоксы</a:t>
            </a:r>
            <a:endParaRPr lang="ru-RU" sz="6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5051656" cy="378874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868144" y="764704"/>
            <a:ext cx="2736304" cy="561662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Их Родиной является Северная Америка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>
                <a:solidFill>
                  <a:schemeClr val="tx1"/>
                </a:solidFill>
              </a:rPr>
              <a:t> «Флокс» в переводе с греческого означает «пламя». </a:t>
            </a:r>
          </a:p>
        </p:txBody>
      </p:sp>
    </p:spTree>
    <p:extLst>
      <p:ext uri="{BB962C8B-B14F-4D97-AF65-F5344CB8AC3E}">
        <p14:creationId xmlns:p14="http://schemas.microsoft.com/office/powerpoint/2010/main" val="109438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764704"/>
            <a:ext cx="3424226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6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Ирисы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2952328" cy="53285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Его используют для оформления берегов водоемов. Это растение любит влагу, солнце и тепло.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2" y="1916832"/>
            <a:ext cx="4896033" cy="4536576"/>
          </a:xfrm>
        </p:spPr>
      </p:pic>
    </p:spTree>
    <p:extLst>
      <p:ext uri="{BB962C8B-B14F-4D97-AF65-F5344CB8AC3E}">
        <p14:creationId xmlns:p14="http://schemas.microsoft.com/office/powerpoint/2010/main" val="86710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836712"/>
            <a:ext cx="3424226" cy="1224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Нарциссы</a:t>
            </a:r>
            <a:endParaRPr lang="ru-RU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2276872"/>
            <a:ext cx="3888432" cy="41764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Это многолетнее растение. Нарциссы бывают как с простыми, так и с махровыми цветками. Он рано зацветает, радуя приятным ароматом цветов.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992444" cy="5043833"/>
          </a:xfrm>
        </p:spPr>
      </p:pic>
    </p:spTree>
    <p:extLst>
      <p:ext uri="{BB962C8B-B14F-4D97-AF65-F5344CB8AC3E}">
        <p14:creationId xmlns:p14="http://schemas.microsoft.com/office/powerpoint/2010/main" val="9972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692696" y="764704"/>
            <a:ext cx="1224136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160" y="5661248"/>
            <a:ext cx="2520280" cy="7837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</a:t>
            </a:r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Лилии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5184576" cy="3575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331641" y="548680"/>
            <a:ext cx="2520280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                  </a:t>
            </a:r>
            <a:r>
              <a:rPr lang="ru-RU" sz="3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Тюльпан</a:t>
            </a:r>
            <a:r>
              <a:rPr lang="ru-RU" sz="3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ы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4330605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529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</a:t>
            </a:r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Анютины глазки</a:t>
            </a:r>
            <a:endParaRPr lang="ru-RU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558706" cy="4372471"/>
          </a:xfrm>
        </p:spPr>
      </p:pic>
    </p:spTree>
    <p:extLst>
      <p:ext uri="{BB962C8B-B14F-4D97-AF65-F5344CB8AC3E}">
        <p14:creationId xmlns:p14="http://schemas.microsoft.com/office/powerpoint/2010/main" val="413352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147</TotalTime>
  <Words>106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Что растет на клумбе?</vt:lpstr>
      <vt:lpstr>Клумбы делают цветочные.</vt:lpstr>
      <vt:lpstr>  Клумбы делают ковровые.</vt:lpstr>
      <vt:lpstr>Астры</vt:lpstr>
      <vt:lpstr>Флоксы</vt:lpstr>
      <vt:lpstr> Ирисы </vt:lpstr>
      <vt:lpstr> Нарциссы</vt:lpstr>
      <vt:lpstr>Презентация PowerPoint</vt:lpstr>
      <vt:lpstr>     Анютины глазки</vt:lpstr>
      <vt:lpstr>    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такие насекомые?</dc:title>
  <dc:creator>HP</dc:creator>
  <cp:lastModifiedBy>HP</cp:lastModifiedBy>
  <cp:revision>9</cp:revision>
  <dcterms:created xsi:type="dcterms:W3CDTF">2011-11-07T12:55:52Z</dcterms:created>
  <dcterms:modified xsi:type="dcterms:W3CDTF">2011-11-07T15:23:29Z</dcterms:modified>
</cp:coreProperties>
</file>