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567E55-5B28-4CC5-8D2E-64B3D1A5BBA8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8BC7EF-7D87-41B5-A1C6-5A75AF996B92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Археологиия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Известные археологи.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Работа ученика 2 г класса</a:t>
            </a:r>
          </a:p>
          <a:p>
            <a:r>
              <a:rPr lang="ru-RU" b="1" dirty="0" smtClean="0"/>
              <a:t>МБОУ СОШ №130</a:t>
            </a:r>
          </a:p>
          <a:p>
            <a:r>
              <a:rPr lang="ru-RU" b="1" dirty="0" smtClean="0"/>
              <a:t>Г.Нижнего Новгорода</a:t>
            </a:r>
          </a:p>
          <a:p>
            <a:r>
              <a:rPr lang="ru-RU" b="1" dirty="0" smtClean="0"/>
              <a:t>Шальнова  Матвея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796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Археолог - это историк, изучающий быт и культуру древних людей по различным артефактам</a:t>
            </a:r>
            <a:endParaRPr lang="ru-RU" dirty="0"/>
          </a:p>
        </p:txBody>
      </p:sp>
      <p:pic>
        <p:nvPicPr>
          <p:cNvPr id="4" name="Содержимое 3" descr="9zffS8aRKsQdre6Y26szF2QR6KRbsa5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506662"/>
            <a:ext cx="3810000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Артефакт в археологии </a:t>
            </a:r>
            <a:r>
              <a:rPr lang="ru-RU" b="0" dirty="0" smtClean="0"/>
              <a:t>созданный </a:t>
            </a:r>
            <a:r>
              <a:rPr lang="ru-RU" b="0" dirty="0" smtClean="0"/>
              <a:t>или обработанный человеком предмет. </a:t>
            </a:r>
            <a:endParaRPr lang="ru-RU" dirty="0"/>
          </a:p>
        </p:txBody>
      </p:sp>
      <p:pic>
        <p:nvPicPr>
          <p:cNvPr id="4" name="Содержимое 3" descr="archeol-1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5904656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поиска: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По методам поиска</a:t>
            </a:r>
            <a:r>
              <a:rPr lang="ru-RU" sz="2000" dirty="0" smtClean="0"/>
              <a:t> археологию можно разделить на виды:</a:t>
            </a:r>
            <a:br>
              <a:rPr lang="ru-RU" sz="2000" dirty="0" smtClean="0"/>
            </a:br>
            <a:r>
              <a:rPr lang="ru-RU" sz="2000" u="sng" dirty="0" smtClean="0"/>
              <a:t>Полевая</a:t>
            </a:r>
            <a:r>
              <a:rPr lang="ru-RU" sz="2000" dirty="0" smtClean="0"/>
              <a:t> – поиск артефактов с помощью раскопок на суше;</a:t>
            </a:r>
            <a:br>
              <a:rPr lang="ru-RU" sz="2000" dirty="0" smtClean="0"/>
            </a:br>
            <a:r>
              <a:rPr lang="ru-RU" sz="2000" u="sng" dirty="0" smtClean="0"/>
              <a:t>Подводная</a:t>
            </a:r>
            <a:r>
              <a:rPr lang="ru-RU" sz="2000" dirty="0" smtClean="0"/>
              <a:t> – поиск под водой;</a:t>
            </a:r>
            <a:br>
              <a:rPr lang="ru-RU" sz="2000" dirty="0" smtClean="0"/>
            </a:br>
            <a:r>
              <a:rPr lang="ru-RU" sz="2000" u="sng" dirty="0" smtClean="0"/>
              <a:t>Экспериментальная</a:t>
            </a:r>
            <a:r>
              <a:rPr lang="ru-RU" sz="2000" dirty="0" smtClean="0"/>
              <a:t> – </a:t>
            </a:r>
            <a:r>
              <a:rPr lang="ru-RU" sz="2000" dirty="0" err="1" smtClean="0"/>
              <a:t>реконструирование</a:t>
            </a:r>
            <a:r>
              <a:rPr lang="ru-RU" sz="2000" dirty="0" smtClean="0"/>
              <a:t> предметов прошлого (орудий труда, оружия и пр.).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7" name="Содержимое 6" descr="archeol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052736"/>
            <a:ext cx="4536504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Известные учёные-археологи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Н.В. </a:t>
            </a:r>
            <a:r>
              <a:rPr lang="ru-RU" sz="1600" dirty="0" err="1" smtClean="0"/>
              <a:t>Полосьмак</a:t>
            </a:r>
            <a:r>
              <a:rPr lang="ru-RU" sz="1600" dirty="0" smtClean="0"/>
              <a:t> – доктор исторических наук, специалист в области археологии и древней истории Сибири. Участвовала в археологических экспедициях ещё школьницей.) 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С.В. Белецкий – доктор исторических наук. Основной круг научных интересов – археология </a:t>
            </a:r>
            <a:r>
              <a:rPr lang="ru-RU" sz="1800" dirty="0" smtClean="0"/>
              <a:t>Пскова(</a:t>
            </a:r>
            <a:r>
              <a:rPr lang="ru-RU" sz="1600" dirty="0" smtClean="0"/>
              <a:t>на фото. пушечные ядра из раскопок в </a:t>
            </a:r>
            <a:r>
              <a:rPr lang="ru-RU" sz="1600" dirty="0" err="1" smtClean="0"/>
              <a:t>г.пскове</a:t>
            </a:r>
            <a:r>
              <a:rPr lang="ru-RU" sz="1600" dirty="0" smtClean="0"/>
              <a:t>)</a:t>
            </a:r>
            <a:endParaRPr lang="ru-RU" sz="1800" dirty="0"/>
          </a:p>
        </p:txBody>
      </p:sp>
      <p:pic>
        <p:nvPicPr>
          <p:cNvPr id="8" name="Содержимое 7" descr="2997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24944"/>
            <a:ext cx="4040188" cy="3024336"/>
          </a:xfrm>
        </p:spPr>
      </p:pic>
      <p:pic>
        <p:nvPicPr>
          <p:cNvPr id="7" name="Содержимое 6" descr="044506495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01553"/>
            <a:ext cx="4041775" cy="30313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Археологи – египтологи.</a:t>
            </a:r>
            <a:br>
              <a:rPr lang="ru-RU" dirty="0" smtClean="0"/>
            </a:br>
            <a:r>
              <a:rPr lang="ru-RU" dirty="0" err="1" smtClean="0"/>
              <a:t>Говард</a:t>
            </a:r>
            <a:r>
              <a:rPr lang="ru-RU" dirty="0" smtClean="0"/>
              <a:t> Картер.</a:t>
            </a:r>
            <a:endParaRPr lang="ru-RU" dirty="0"/>
          </a:p>
        </p:txBody>
      </p:sp>
      <p:pic>
        <p:nvPicPr>
          <p:cNvPr id="5" name="Содержимое 4" descr="howard_car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4218" y="1600200"/>
            <a:ext cx="3584563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Говард</a:t>
            </a:r>
            <a:r>
              <a:rPr lang="ru-RU" b="1" dirty="0" smtClean="0"/>
              <a:t> Картер</a:t>
            </a:r>
            <a:r>
              <a:rPr lang="ru-RU" dirty="0" smtClean="0"/>
              <a:t> – </a:t>
            </a:r>
            <a:r>
              <a:rPr lang="ru-RU" dirty="0" smtClean="0"/>
              <a:t>(</a:t>
            </a:r>
            <a:r>
              <a:rPr lang="ru-RU" dirty="0" smtClean="0"/>
              <a:t>1874 – 1939 гг.) – известнейший английский археолог и египтолог, прославившийся открытием нетронутой грабителями гробницы Тутанхамона, царя конца 18 царского дома. </a:t>
            </a:r>
            <a:r>
              <a:rPr lang="ru-RU" dirty="0" err="1" smtClean="0"/>
              <a:t>Говард</a:t>
            </a:r>
            <a:r>
              <a:rPr lang="ru-RU" dirty="0" smtClean="0"/>
              <a:t> Картер родился в </a:t>
            </a:r>
            <a:r>
              <a:rPr lang="ru-RU" dirty="0" err="1" smtClean="0"/>
              <a:t>Кенсингтоне</a:t>
            </a:r>
            <a:r>
              <a:rPr lang="ru-RU" dirty="0" smtClean="0"/>
              <a:t>, и был в семнадцатилетнем возрасте отправлен отцом в Археологическую Службу в Египет в 1891 году. Здесь он обучился навыкам современных на тот момент археологических и эпиграфических </a:t>
            </a:r>
            <a:r>
              <a:rPr lang="ru-RU" dirty="0" smtClean="0"/>
              <a:t>исследований.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Находки в Египте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wmummy1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9"/>
            <a:ext cx="4032448" cy="2376264"/>
          </a:xfrm>
        </p:spPr>
      </p:pic>
      <p:pic>
        <p:nvPicPr>
          <p:cNvPr id="6" name="Содержимое 5" descr="egypt033020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00809"/>
            <a:ext cx="4038600" cy="36863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644208" cy="875184"/>
          </a:xfrm>
        </p:spPr>
        <p:txBody>
          <a:bodyPr/>
          <a:lstStyle/>
          <a:p>
            <a:r>
              <a:rPr lang="ru-RU" sz="3600" dirty="0" smtClean="0"/>
              <a:t>Особенности профессии археолога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807524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 время полевых раскопок археолог пользуется киркой и лопатой, лупой и кисточкой, ножом и спринцовкой. А также </a:t>
            </a:r>
            <a:r>
              <a:rPr lang="ru-RU" dirty="0" err="1" smtClean="0"/>
              <a:t>георадаром</a:t>
            </a:r>
            <a:r>
              <a:rPr lang="ru-RU" dirty="0" smtClean="0"/>
              <a:t>, теодолитом – при планировании раскопок, фотоаппаратом – для документирования своих </a:t>
            </a:r>
            <a:r>
              <a:rPr lang="ru-RU" dirty="0" smtClean="0"/>
              <a:t>находок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работы под водой нужно также уметь погружаться с аквалангом и пользоваться приборами для подводных раскопок.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Археологу ещё во время экспедиции нужно как можно подробнее описать каждый обнаруженный предмет – это важно для дальнейшего анализа. Для тех же целей нужно уметь зарисовать находку, сфотографировать. А в некоторых случаях прямо в полевых условиях учёные проводят первичную реставрацию (консервацию) артефакта, потому что солнечный свет и свежий воздух могут разрушить украшение, пролежавшее в земле тысячу лет. Если вовремя его не укрепить, оно рассыплется, не доехав до лаборатории.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140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 Археологиия.  Известные археологи. </vt:lpstr>
      <vt:lpstr>Археолог - это историк, изучающий быт и культуру древних людей по различным артефактам</vt:lpstr>
      <vt:lpstr>Артефакт в археологии созданный или обработанный человеком предмет. </vt:lpstr>
      <vt:lpstr>Методы поиска:</vt:lpstr>
      <vt:lpstr>Известные учёные-археологи </vt:lpstr>
      <vt:lpstr>Археологи – египтологи. Говард Картер.</vt:lpstr>
      <vt:lpstr>Находки в Египте </vt:lpstr>
      <vt:lpstr>Особенности профессии археолога: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Археологиия.  Известные археологи.</dc:title>
  <dc:creator>Сергей</dc:creator>
  <cp:lastModifiedBy>Сергей</cp:lastModifiedBy>
  <cp:revision>3</cp:revision>
  <dcterms:created xsi:type="dcterms:W3CDTF">2013-10-28T18:24:49Z</dcterms:created>
  <dcterms:modified xsi:type="dcterms:W3CDTF">2013-10-28T18:52:03Z</dcterms:modified>
</cp:coreProperties>
</file>