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6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1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64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32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673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06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8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9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40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7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6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9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5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5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45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EB1C-B38B-4FD3-963B-3253A606CBA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6D508E-98F6-43C3-8518-D0D3FDCF3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9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И вот появился лес…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Презентацию подготовил ученик 2 Г класса МБОУ СОШ №130</a:t>
            </a:r>
          </a:p>
          <a:p>
            <a:r>
              <a:rPr lang="ru-RU" dirty="0" smtClean="0">
                <a:solidFill>
                  <a:schemeClr val="accent4"/>
                </a:solidFill>
              </a:rPr>
              <a:t>ШАЛЬНОВ АРТЁМ</a:t>
            </a:r>
          </a:p>
          <a:p>
            <a:r>
              <a:rPr lang="ru-RU" dirty="0" err="1" smtClean="0">
                <a:solidFill>
                  <a:schemeClr val="accent4"/>
                </a:solidFill>
              </a:rPr>
              <a:t>Кл.рук</a:t>
            </a:r>
            <a:r>
              <a:rPr lang="ru-RU" dirty="0" smtClean="0">
                <a:solidFill>
                  <a:schemeClr val="accent4"/>
                </a:solidFill>
              </a:rPr>
              <a:t>. Фомина Н.Г.                               2014 год</a:t>
            </a:r>
            <a:endParaRPr lang="ru-R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7132" y="418048"/>
            <a:ext cx="9817480" cy="2144848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accent4"/>
                </a:solidFill>
              </a:rPr>
              <a:t>Здравия, </a:t>
            </a:r>
            <a:r>
              <a:rPr lang="ru-RU" i="1" dirty="0" err="1">
                <a:solidFill>
                  <a:schemeClr val="accent4"/>
                </a:solidFill>
              </a:rPr>
              <a:t>читающий.Тебя</a:t>
            </a:r>
            <a:r>
              <a:rPr lang="ru-RU" i="1" dirty="0">
                <a:solidFill>
                  <a:schemeClr val="accent4"/>
                </a:solidFill>
              </a:rPr>
              <a:t> когда-нибудь интересовало то, как появились </a:t>
            </a:r>
            <a:r>
              <a:rPr lang="ru-RU" i="1" dirty="0" err="1">
                <a:solidFill>
                  <a:schemeClr val="accent4"/>
                </a:solidFill>
              </a:rPr>
              <a:t>леса?Их</a:t>
            </a:r>
            <a:r>
              <a:rPr lang="ru-RU" i="1" dirty="0">
                <a:solidFill>
                  <a:schemeClr val="accent4"/>
                </a:solidFill>
              </a:rPr>
              <a:t> </a:t>
            </a:r>
            <a:r>
              <a:rPr lang="ru-RU" i="1" dirty="0" err="1">
                <a:solidFill>
                  <a:schemeClr val="accent4"/>
                </a:solidFill>
              </a:rPr>
              <a:t>история?То</a:t>
            </a:r>
            <a:r>
              <a:rPr lang="ru-RU" i="1" dirty="0">
                <a:solidFill>
                  <a:schemeClr val="accent4"/>
                </a:solidFill>
              </a:rPr>
              <a:t>, как их появление повлияло на </a:t>
            </a:r>
            <a:r>
              <a:rPr lang="ru-RU" i="1" dirty="0" err="1">
                <a:solidFill>
                  <a:schemeClr val="accent4"/>
                </a:solidFill>
              </a:rPr>
              <a:t>Землю?Сегодня</a:t>
            </a:r>
            <a:r>
              <a:rPr lang="ru-RU" i="1" dirty="0">
                <a:solidFill>
                  <a:schemeClr val="accent4"/>
                </a:solidFill>
              </a:rPr>
              <a:t> ты узнаешь обо всём этом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77" y="2567478"/>
            <a:ext cx="8255358" cy="4124977"/>
          </a:xfrm>
        </p:spPr>
      </p:pic>
    </p:spTree>
    <p:extLst>
      <p:ext uri="{BB962C8B-B14F-4D97-AF65-F5344CB8AC3E}">
        <p14:creationId xmlns:p14="http://schemas.microsoft.com/office/powerpoint/2010/main" val="27155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2622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87132" y="901521"/>
            <a:ext cx="4407279" cy="5602310"/>
          </a:xfrm>
        </p:spPr>
        <p:txBody>
          <a:bodyPr>
            <a:normAutofit fontScale="92500"/>
          </a:bodyPr>
          <a:lstStyle/>
          <a:p>
            <a:r>
              <a:rPr lang="ru-RU" sz="2000" i="1" dirty="0">
                <a:solidFill>
                  <a:schemeClr val="accent4"/>
                </a:solidFill>
              </a:rPr>
              <a:t>Из черной маслянистой глади воды высунулась одноклеточная водоросль и недовольно шевельнула жгутиком. Да уж, пейзаж: камни, пыль, зной, извергающийся вулкан на заднем плане. Рядом высунулась ещё одна водоросль.</a:t>
            </a:r>
          </a:p>
          <a:p>
            <a:r>
              <a:rPr lang="ru-RU" sz="2000" dirty="0">
                <a:solidFill>
                  <a:schemeClr val="accent6"/>
                </a:solidFill>
              </a:rPr>
              <a:t>-Ты что?-</a:t>
            </a:r>
            <a:r>
              <a:rPr lang="ru-RU" sz="2000" dirty="0">
                <a:solidFill>
                  <a:schemeClr val="accent4"/>
                </a:solidFill>
              </a:rPr>
              <a:t>ужаснулась она</a:t>
            </a:r>
            <a:r>
              <a:rPr lang="ru-RU" sz="2000" dirty="0">
                <a:solidFill>
                  <a:schemeClr val="accent6"/>
                </a:solidFill>
              </a:rPr>
              <a:t>.- Вот в эту сухую горячую пустыню собираешься вылезти насовсем? Вернемся лучше в море.</a:t>
            </a:r>
          </a:p>
          <a:p>
            <a:r>
              <a:rPr lang="ru-RU" sz="2000" dirty="0">
                <a:solidFill>
                  <a:srgbClr val="00B050"/>
                </a:solidFill>
              </a:rPr>
              <a:t>-Зато какую карьеру можно сделать,- </a:t>
            </a:r>
            <a:r>
              <a:rPr lang="ru-RU" sz="2000" dirty="0">
                <a:solidFill>
                  <a:schemeClr val="accent4"/>
                </a:solidFill>
              </a:rPr>
              <a:t>возразила первая водоросль, пытаясь выползти на берег.- </a:t>
            </a:r>
            <a:r>
              <a:rPr lang="ru-RU" sz="2000" dirty="0">
                <a:solidFill>
                  <a:srgbClr val="00B050"/>
                </a:solidFill>
              </a:rPr>
              <a:t>Пройдет каких-то жалких 450 миллионов лет - и мы будем дубами и кедрами!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426369"/>
            <a:ext cx="5181600" cy="3454400"/>
          </a:xfrm>
        </p:spPr>
      </p:pic>
    </p:spTree>
    <p:extLst>
      <p:ext uri="{BB962C8B-B14F-4D97-AF65-F5344CB8AC3E}">
        <p14:creationId xmlns:p14="http://schemas.microsoft.com/office/powerpoint/2010/main" val="820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829577"/>
            <a:ext cx="8915400" cy="1378040"/>
          </a:xfrm>
        </p:spPr>
        <p:txBody>
          <a:bodyPr/>
          <a:lstStyle/>
          <a:p>
            <a:r>
              <a:rPr lang="ru-RU" dirty="0">
                <a:solidFill>
                  <a:schemeClr val="accent5"/>
                </a:solidFill>
              </a:rPr>
              <a:t>Конечно, такой разговор совершенно </a:t>
            </a:r>
            <a:r>
              <a:rPr lang="ru-RU" dirty="0" err="1">
                <a:solidFill>
                  <a:schemeClr val="accent5"/>
                </a:solidFill>
              </a:rPr>
              <a:t>невероятен..но</a:t>
            </a:r>
            <a:r>
              <a:rPr lang="ru-RU" dirty="0">
                <a:solidFill>
                  <a:schemeClr val="accent5"/>
                </a:solidFill>
              </a:rPr>
              <a:t> именно 450 миллионов лет назад на суше появились первые растения. Растения, но пока ещё не лес.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2" y="6101434"/>
            <a:ext cx="8915400" cy="493712"/>
          </a:xfrm>
        </p:spPr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13" b="233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54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35618" y="446088"/>
            <a:ext cx="4458794" cy="589031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Первые леса украсили Землю 350 миллионов лет </a:t>
            </a:r>
            <a:r>
              <a:rPr lang="ru-RU" sz="2000" dirty="0" smtClean="0">
                <a:solidFill>
                  <a:srgbClr val="00B050"/>
                </a:solidFill>
              </a:rPr>
              <a:t>назад. </a:t>
            </a:r>
            <a:r>
              <a:rPr lang="ru-RU" sz="2000" dirty="0">
                <a:solidFill>
                  <a:srgbClr val="00B050"/>
                </a:solidFill>
              </a:rPr>
              <a:t>Они были душные, влажные, не шелестели листья, не пели птицы. Деревья, правда, хороши: до сорока </a:t>
            </a:r>
            <a:r>
              <a:rPr lang="ru-RU" sz="2000" dirty="0" smtClean="0">
                <a:solidFill>
                  <a:srgbClr val="00B050"/>
                </a:solidFill>
              </a:rPr>
              <a:t>метров поднимались в высоту, </a:t>
            </a:r>
            <a:r>
              <a:rPr lang="ru-RU" sz="2000" dirty="0">
                <a:solidFill>
                  <a:srgbClr val="00B050"/>
                </a:solidFill>
              </a:rPr>
              <a:t>до двух метров толщиной были их стволы. Вместо корней у них были </a:t>
            </a:r>
            <a:r>
              <a:rPr lang="ru-RU" sz="2000" dirty="0" err="1">
                <a:solidFill>
                  <a:srgbClr val="00B050"/>
                </a:solidFill>
              </a:rPr>
              <a:t>ризофоры</a:t>
            </a:r>
            <a:r>
              <a:rPr lang="ru-RU" sz="2000" dirty="0">
                <a:solidFill>
                  <a:srgbClr val="00B050"/>
                </a:solidFill>
              </a:rPr>
              <a:t> - разветвления нижней части ствола. Неудивительно, что деревья часто падали, отмирали, покрывались остатками других </a:t>
            </a:r>
            <a:r>
              <a:rPr lang="ru-RU" sz="2000" dirty="0" err="1">
                <a:solidFill>
                  <a:srgbClr val="00B050"/>
                </a:solidFill>
              </a:rPr>
              <a:t>растений..Из</a:t>
            </a:r>
            <a:r>
              <a:rPr lang="ru-RU" sz="2000" dirty="0">
                <a:solidFill>
                  <a:srgbClr val="00B050"/>
                </a:solidFill>
              </a:rPr>
              <a:t> этой массы образуется потом каменный уголь. 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446088"/>
            <a:ext cx="5960214" cy="5890318"/>
          </a:xfrm>
        </p:spPr>
      </p:pic>
    </p:spTree>
    <p:extLst>
      <p:ext uri="{BB962C8B-B14F-4D97-AF65-F5344CB8AC3E}">
        <p14:creationId xmlns:p14="http://schemas.microsoft.com/office/powerpoint/2010/main" val="34178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98" y="604925"/>
            <a:ext cx="6233375" cy="5345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00011" y="460599"/>
            <a:ext cx="4172755" cy="590156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4"/>
                </a:solidFill>
              </a:rPr>
              <a:t>На древесине тогда не было колец. Это всё потому, что и времён года не было - всё время одинаково жарко. В таких лесах впервые поднялись в воздух насекомые. Это были стрекозы с метровыми крыльями - как раз под стать тем деревьям. Там, где лес близко подходил к воде, жителями становились стегоцефалы - предки лягушек и ящериц. По лесу ползали улитки и многоножки. Лес потихоньку стал лесом, покрыл всю сушу...и изменил на Земле всё.</a:t>
            </a:r>
          </a:p>
        </p:txBody>
      </p:sp>
    </p:spTree>
    <p:extLst>
      <p:ext uri="{BB962C8B-B14F-4D97-AF65-F5344CB8AC3E}">
        <p14:creationId xmlns:p14="http://schemas.microsoft.com/office/powerpoint/2010/main" val="25811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68192" y="446088"/>
            <a:ext cx="4353059" cy="541496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B050"/>
                </a:solidFill>
              </a:rPr>
              <a:t>До возникновения лесов вода, выпадающая в виде дождя, протекала в море, не успев подкормить скудные растения раствором минеральных солей. Леса переплели корнями почву. Вода стала застаиваться в болотах, заводях, отдавая лесу минеральные соли и кислород.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0" y="579550"/>
            <a:ext cx="5728395" cy="5276452"/>
          </a:xfrm>
        </p:spPr>
      </p:pic>
    </p:spTree>
    <p:extLst>
      <p:ext uri="{BB962C8B-B14F-4D97-AF65-F5344CB8AC3E}">
        <p14:creationId xmlns:p14="http://schemas.microsoft.com/office/powerpoint/2010/main" val="33701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553792"/>
            <a:ext cx="5181600" cy="4572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5470" y="553792"/>
            <a:ext cx="3698941" cy="5307257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6"/>
                </a:solidFill>
              </a:rPr>
              <a:t> На "подкормке" леса стали расти бурно. Лес сделал ровным и влажным климат на всей Земле. Лес вызвал и похолодание - углекислый газ уже не так защищал Землю от обогрева. Это потому, что леса поглощали углекислый газ и выделяли кислород. Но насекомые регулировали численность деревьев, поэтому ультрафиолет не смог сжечь всё живое.</a:t>
            </a:r>
          </a:p>
        </p:txBody>
      </p:sp>
    </p:spTree>
    <p:extLst>
      <p:ext uri="{BB962C8B-B14F-4D97-AF65-F5344CB8AC3E}">
        <p14:creationId xmlns:p14="http://schemas.microsoft.com/office/powerpoint/2010/main" val="23903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431</Words>
  <Application>Microsoft Office PowerPoint</Application>
  <PresentationFormat>Широкоэкранный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И вот появился лес…</vt:lpstr>
      <vt:lpstr>Здравия, читающий.Тебя когда-нибудь интересовало то, как появились леса?Их история?То, как их появление повлияло на Землю?Сегодня ты узнаешь обо всём этом.</vt:lpstr>
      <vt:lpstr>Презентация PowerPoint</vt:lpstr>
      <vt:lpstr>Конечно, такой разговор совершенно невероятен..но именно 450 миллионов лет назад на суше появились первые растения. Растения, но пока ещё не лес.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Шальнов</dc:creator>
  <cp:lastModifiedBy>Сергей Шальнов</cp:lastModifiedBy>
  <cp:revision>4</cp:revision>
  <dcterms:created xsi:type="dcterms:W3CDTF">2014-04-16T15:45:37Z</dcterms:created>
  <dcterms:modified xsi:type="dcterms:W3CDTF">2014-04-16T16:16:10Z</dcterms:modified>
</cp:coreProperties>
</file>