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63" r:id="rId4"/>
    <p:sldId id="256" r:id="rId5"/>
    <p:sldId id="259" r:id="rId6"/>
    <p:sldId id="260" r:id="rId7"/>
    <p:sldId id="267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0500" autoAdjust="0"/>
  </p:normalViewPr>
  <p:slideViewPr>
    <p:cSldViewPr>
      <p:cViewPr varScale="1">
        <p:scale>
          <a:sx n="46" d="100"/>
          <a:sy n="46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hyperlink" Target="http://tolkslovar.ru/s2015.html" TargetMode="External"/><Relationship Id="rId1" Type="http://schemas.openxmlformats.org/officeDocument/2006/relationships/hyperlink" Target="http://tolkslovar.ru/k5548.html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19C22B-A4A5-49EA-A175-D1868E48139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53B3BE-FC53-4E65-8BDA-58AA6770E5B6}">
      <dgm:prSet custT="1"/>
      <dgm:spPr/>
      <dgm:t>
        <a:bodyPr/>
        <a:lstStyle/>
        <a:p>
          <a:pPr algn="ctr" rtl="0"/>
          <a:r>
            <a:rPr lang="ru-RU" sz="1800" dirty="0" smtClean="0">
              <a:latin typeface="Arial Black" pitchFamily="34" charset="0"/>
            </a:rPr>
            <a:t>Какие книги считаются научными? </a:t>
          </a:r>
          <a:endParaRPr lang="ru-RU" sz="1800" dirty="0">
            <a:latin typeface="Arial Black" pitchFamily="34" charset="0"/>
          </a:endParaRPr>
        </a:p>
      </dgm:t>
    </dgm:pt>
    <dgm:pt modelId="{5E4556E1-062A-474A-AC41-B6B5CF205491}" type="parTrans" cxnId="{F51CBED2-5580-40DF-9039-43C7606E4963}">
      <dgm:prSet/>
      <dgm:spPr/>
      <dgm:t>
        <a:bodyPr/>
        <a:lstStyle/>
        <a:p>
          <a:endParaRPr lang="ru-RU"/>
        </a:p>
      </dgm:t>
    </dgm:pt>
    <dgm:pt modelId="{E43A572C-AF2D-4827-9480-0B706678601E}" type="sibTrans" cxnId="{F51CBED2-5580-40DF-9039-43C7606E4963}">
      <dgm:prSet/>
      <dgm:spPr/>
      <dgm:t>
        <a:bodyPr/>
        <a:lstStyle/>
        <a:p>
          <a:endParaRPr lang="ru-RU"/>
        </a:p>
      </dgm:t>
    </dgm:pt>
    <dgm:pt modelId="{AD56C9C5-EDC6-40C9-BAF4-047AFC42D7FB}" type="pres">
      <dgm:prSet presAssocID="{2219C22B-A4A5-49EA-A175-D1868E481396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C3C9DA-D455-43D6-A81C-EAD569B21331}" type="pres">
      <dgm:prSet presAssocID="{2553B3BE-FC53-4E65-8BDA-58AA6770E5B6}" presName="circ1TxSh" presStyleLbl="vennNode1" presStyleIdx="0" presStyleCnt="1" custScaleX="148146" custLinFactNeighborX="22221" custLinFactNeighborY="-18519"/>
      <dgm:spPr/>
      <dgm:t>
        <a:bodyPr/>
        <a:lstStyle/>
        <a:p>
          <a:endParaRPr lang="ru-RU"/>
        </a:p>
      </dgm:t>
    </dgm:pt>
  </dgm:ptLst>
  <dgm:cxnLst>
    <dgm:cxn modelId="{D45A37C8-AE89-4F1B-A6CF-F8B33ADE3649}" type="presOf" srcId="{2553B3BE-FC53-4E65-8BDA-58AA6770E5B6}" destId="{E8C3C9DA-D455-43D6-A81C-EAD569B21331}" srcOrd="0" destOrd="0" presId="urn:microsoft.com/office/officeart/2005/8/layout/venn1"/>
    <dgm:cxn modelId="{F51CBED2-5580-40DF-9039-43C7606E4963}" srcId="{2219C22B-A4A5-49EA-A175-D1868E481396}" destId="{2553B3BE-FC53-4E65-8BDA-58AA6770E5B6}" srcOrd="0" destOrd="0" parTransId="{5E4556E1-062A-474A-AC41-B6B5CF205491}" sibTransId="{E43A572C-AF2D-4827-9480-0B706678601E}"/>
    <dgm:cxn modelId="{A739BFBF-F953-43CF-98E4-72530B091FC3}" type="presOf" srcId="{2219C22B-A4A5-49EA-A175-D1868E481396}" destId="{AD56C9C5-EDC6-40C9-BAF4-047AFC42D7FB}" srcOrd="0" destOrd="0" presId="urn:microsoft.com/office/officeart/2005/8/layout/venn1"/>
    <dgm:cxn modelId="{C1D49734-D7AB-4ABE-A515-F408E4B9B6DD}" type="presParOf" srcId="{AD56C9C5-EDC6-40C9-BAF4-047AFC42D7FB}" destId="{E8C3C9DA-D455-43D6-A81C-EAD569B21331}" srcOrd="0" destOrd="0" presId="urn:microsoft.com/office/officeart/2005/8/layout/venn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A1EC75-93BA-4675-9D66-09E35FBB1049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65A0DC-DD0F-4FB4-B215-69DDF0E78833}">
      <dgm:prSet custT="1"/>
      <dgm:spPr/>
      <dgm:t>
        <a:bodyPr/>
        <a:lstStyle/>
        <a:p>
          <a:pPr rtl="0"/>
          <a:r>
            <a:rPr lang="ru-RU" sz="1800" b="1" dirty="0" smtClean="0">
              <a:latin typeface="Arial Black" pitchFamily="34" charset="0"/>
            </a:rPr>
            <a:t>Где найти нужную информацию?</a:t>
          </a:r>
          <a:endParaRPr lang="ru-RU" sz="1800" b="1" dirty="0">
            <a:latin typeface="Arial Black" pitchFamily="34" charset="0"/>
          </a:endParaRPr>
        </a:p>
      </dgm:t>
    </dgm:pt>
    <dgm:pt modelId="{D394FBF9-41F2-4A91-BEA1-B37946D224C0}" type="parTrans" cxnId="{BDA3CFDD-24E5-475B-BE2E-78C9ECF21014}">
      <dgm:prSet/>
      <dgm:spPr/>
      <dgm:t>
        <a:bodyPr/>
        <a:lstStyle/>
        <a:p>
          <a:endParaRPr lang="ru-RU"/>
        </a:p>
      </dgm:t>
    </dgm:pt>
    <dgm:pt modelId="{E1460A5C-4B1E-496B-8FE3-433D616E1489}" type="sibTrans" cxnId="{BDA3CFDD-24E5-475B-BE2E-78C9ECF21014}">
      <dgm:prSet/>
      <dgm:spPr/>
      <dgm:t>
        <a:bodyPr/>
        <a:lstStyle/>
        <a:p>
          <a:endParaRPr lang="ru-RU"/>
        </a:p>
      </dgm:t>
    </dgm:pt>
    <dgm:pt modelId="{938BD202-FC24-4D9A-ABB9-7E4117BD890F}" type="pres">
      <dgm:prSet presAssocID="{CEA1EC75-93BA-4675-9D66-09E35FBB1049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A789FA-5892-4A41-99A1-FD14EC39B4B7}" type="pres">
      <dgm:prSet presAssocID="{F565A0DC-DD0F-4FB4-B215-69DDF0E78833}" presName="circ1TxSh" presStyleLbl="vennNode1" presStyleIdx="0" presStyleCnt="1" custScaleX="178259" custLinFactNeighborX="26085" custLinFactNeighborY="-17390"/>
      <dgm:spPr/>
      <dgm:t>
        <a:bodyPr/>
        <a:lstStyle/>
        <a:p>
          <a:endParaRPr lang="ru-RU"/>
        </a:p>
      </dgm:t>
    </dgm:pt>
  </dgm:ptLst>
  <dgm:cxnLst>
    <dgm:cxn modelId="{12B980D7-D4B4-4EBD-B191-F451562466CC}" type="presOf" srcId="{CEA1EC75-93BA-4675-9D66-09E35FBB1049}" destId="{938BD202-FC24-4D9A-ABB9-7E4117BD890F}" srcOrd="0" destOrd="0" presId="urn:microsoft.com/office/officeart/2005/8/layout/venn1"/>
    <dgm:cxn modelId="{BDA3CFDD-24E5-475B-BE2E-78C9ECF21014}" srcId="{CEA1EC75-93BA-4675-9D66-09E35FBB1049}" destId="{F565A0DC-DD0F-4FB4-B215-69DDF0E78833}" srcOrd="0" destOrd="0" parTransId="{D394FBF9-41F2-4A91-BEA1-B37946D224C0}" sibTransId="{E1460A5C-4B1E-496B-8FE3-433D616E1489}"/>
    <dgm:cxn modelId="{C6ECDA0F-DDE8-42BA-9AF1-9096CF0179F6}" type="presOf" srcId="{F565A0DC-DD0F-4FB4-B215-69DDF0E78833}" destId="{18A789FA-5892-4A41-99A1-FD14EC39B4B7}" srcOrd="0" destOrd="0" presId="urn:microsoft.com/office/officeart/2005/8/layout/venn1"/>
    <dgm:cxn modelId="{1FF9C892-4E06-4F0D-A206-6DD4CD438359}" type="presParOf" srcId="{938BD202-FC24-4D9A-ABB9-7E4117BD890F}" destId="{18A789FA-5892-4A41-99A1-FD14EC39B4B7}" srcOrd="0" destOrd="0" presId="urn:microsoft.com/office/officeart/2005/8/layout/venn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8D9543-1B73-4152-B460-91A327BE1452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D764B2-32BA-476A-81F5-D5C209EF55E9}">
      <dgm:prSet custT="1"/>
      <dgm:spPr/>
      <dgm:t>
        <a:bodyPr/>
        <a:lstStyle/>
        <a:p>
          <a:pPr rtl="0"/>
          <a:r>
            <a:rPr lang="ru-RU" sz="1800" dirty="0" smtClean="0">
              <a:latin typeface="Arial Black" pitchFamily="34" charset="0"/>
            </a:rPr>
            <a:t>Какие книги используют исследователи</a:t>
          </a:r>
          <a:r>
            <a:rPr lang="ru-RU" sz="1800" dirty="0" smtClean="0"/>
            <a:t>?</a:t>
          </a:r>
          <a:endParaRPr lang="ru-RU" sz="1800" dirty="0"/>
        </a:p>
      </dgm:t>
    </dgm:pt>
    <dgm:pt modelId="{1054B58F-E88B-424B-8271-61489877EF6E}" type="parTrans" cxnId="{05070CCB-B7A2-4EA4-9832-B12EE83E2C50}">
      <dgm:prSet/>
      <dgm:spPr/>
      <dgm:t>
        <a:bodyPr/>
        <a:lstStyle/>
        <a:p>
          <a:endParaRPr lang="ru-RU"/>
        </a:p>
      </dgm:t>
    </dgm:pt>
    <dgm:pt modelId="{7927DBD7-F8D4-471B-BD8D-2FEEFF6BA15E}" type="sibTrans" cxnId="{05070CCB-B7A2-4EA4-9832-B12EE83E2C50}">
      <dgm:prSet/>
      <dgm:spPr/>
      <dgm:t>
        <a:bodyPr/>
        <a:lstStyle/>
        <a:p>
          <a:endParaRPr lang="ru-RU"/>
        </a:p>
      </dgm:t>
    </dgm:pt>
    <dgm:pt modelId="{B9FF9BA7-B0D2-4005-8C05-3EF24E2BE338}" type="pres">
      <dgm:prSet presAssocID="{198D9543-1B73-4152-B460-91A327BE1452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5E37A9-65FB-4527-A5B1-7E3922F953C0}" type="pres">
      <dgm:prSet presAssocID="{2FD764B2-32BA-476A-81F5-D5C209EF55E9}" presName="circ1TxSh" presStyleLbl="vennNode1" presStyleIdx="0" presStyleCnt="1" custScaleX="185688" custLinFactNeighborX="-54775" custLinFactNeighborY="-23808"/>
      <dgm:spPr/>
      <dgm:t>
        <a:bodyPr/>
        <a:lstStyle/>
        <a:p>
          <a:endParaRPr lang="ru-RU"/>
        </a:p>
      </dgm:t>
    </dgm:pt>
  </dgm:ptLst>
  <dgm:cxnLst>
    <dgm:cxn modelId="{5DFB3030-91D1-4F2D-9834-13B122A6E5B3}" type="presOf" srcId="{2FD764B2-32BA-476A-81F5-D5C209EF55E9}" destId="{185E37A9-65FB-4527-A5B1-7E3922F953C0}" srcOrd="0" destOrd="0" presId="urn:microsoft.com/office/officeart/2005/8/layout/venn1"/>
    <dgm:cxn modelId="{05070CCB-B7A2-4EA4-9832-B12EE83E2C50}" srcId="{198D9543-1B73-4152-B460-91A327BE1452}" destId="{2FD764B2-32BA-476A-81F5-D5C209EF55E9}" srcOrd="0" destOrd="0" parTransId="{1054B58F-E88B-424B-8271-61489877EF6E}" sibTransId="{7927DBD7-F8D4-471B-BD8D-2FEEFF6BA15E}"/>
    <dgm:cxn modelId="{FE76EAEE-AC89-4771-8E54-CA8883C44C73}" type="presOf" srcId="{198D9543-1B73-4152-B460-91A327BE1452}" destId="{B9FF9BA7-B0D2-4005-8C05-3EF24E2BE338}" srcOrd="0" destOrd="0" presId="urn:microsoft.com/office/officeart/2005/8/layout/venn1"/>
    <dgm:cxn modelId="{6D1D7A3D-1102-4C9A-9E1F-31CFD7742E24}" type="presParOf" srcId="{B9FF9BA7-B0D2-4005-8C05-3EF24E2BE338}" destId="{185E37A9-65FB-4527-A5B1-7E3922F953C0}" srcOrd="0" destOrd="0" presId="urn:microsoft.com/office/officeart/2005/8/layout/venn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638E79B-1739-484B-B533-93E4B16EFC4B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610C5B7-2549-4AAD-B131-801BD32515F6}">
      <dgm:prSet custT="1"/>
      <dgm:spPr/>
      <dgm:t>
        <a:bodyPr/>
        <a:lstStyle/>
        <a:p>
          <a:pPr rtl="0"/>
          <a:r>
            <a:rPr lang="ru-RU" sz="1800" dirty="0" smtClean="0">
              <a:latin typeface="Arial Black" pitchFamily="34" charset="0"/>
            </a:rPr>
            <a:t>Что такое: справочник, </a:t>
          </a:r>
          <a:r>
            <a:rPr lang="ru-RU" sz="1800" dirty="0" err="1" smtClean="0">
              <a:latin typeface="Arial Black" pitchFamily="34" charset="0"/>
            </a:rPr>
            <a:t>энциклопедия,словарь</a:t>
          </a:r>
          <a:r>
            <a:rPr lang="ru-RU" sz="1800" dirty="0" smtClean="0">
              <a:latin typeface="Arial Black" pitchFamily="34" charset="0"/>
            </a:rPr>
            <a:t>? </a:t>
          </a:r>
          <a:endParaRPr lang="ru-RU" sz="1800" dirty="0">
            <a:latin typeface="Arial Black" pitchFamily="34" charset="0"/>
          </a:endParaRPr>
        </a:p>
      </dgm:t>
    </dgm:pt>
    <dgm:pt modelId="{B7CF3CD7-A32E-4761-8CF1-0184CFC49FD8}" type="parTrans" cxnId="{42191E46-24BF-4F9F-869A-A3B1160277EF}">
      <dgm:prSet/>
      <dgm:spPr/>
      <dgm:t>
        <a:bodyPr/>
        <a:lstStyle/>
        <a:p>
          <a:endParaRPr lang="ru-RU"/>
        </a:p>
      </dgm:t>
    </dgm:pt>
    <dgm:pt modelId="{5390709C-F92F-4175-9638-3B89B63B468D}" type="sibTrans" cxnId="{42191E46-24BF-4F9F-869A-A3B1160277EF}">
      <dgm:prSet/>
      <dgm:spPr/>
      <dgm:t>
        <a:bodyPr/>
        <a:lstStyle/>
        <a:p>
          <a:endParaRPr lang="ru-RU"/>
        </a:p>
      </dgm:t>
    </dgm:pt>
    <dgm:pt modelId="{F2AAFAED-1A12-47A0-B8CC-0DF94C4BD376}" type="pres">
      <dgm:prSet presAssocID="{3638E79B-1739-484B-B533-93E4B16EFC4B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032CD4-9EC7-454B-ABD7-1E4F7A43EE2A}" type="pres">
      <dgm:prSet presAssocID="{9610C5B7-2549-4AAD-B131-801BD32515F6}" presName="circ1TxSh" presStyleLbl="vennNode1" presStyleIdx="0" presStyleCnt="1" custScaleX="169565" custLinFactNeighborX="-47826" custLinFactNeighborY="-30435"/>
      <dgm:spPr/>
      <dgm:t>
        <a:bodyPr/>
        <a:lstStyle/>
        <a:p>
          <a:endParaRPr lang="ru-RU"/>
        </a:p>
      </dgm:t>
    </dgm:pt>
  </dgm:ptLst>
  <dgm:cxnLst>
    <dgm:cxn modelId="{4992E0CC-7BD8-45D9-924D-81928F558BCC}" type="presOf" srcId="{3638E79B-1739-484B-B533-93E4B16EFC4B}" destId="{F2AAFAED-1A12-47A0-B8CC-0DF94C4BD376}" srcOrd="0" destOrd="0" presId="urn:microsoft.com/office/officeart/2005/8/layout/venn1"/>
    <dgm:cxn modelId="{42191E46-24BF-4F9F-869A-A3B1160277EF}" srcId="{3638E79B-1739-484B-B533-93E4B16EFC4B}" destId="{9610C5B7-2549-4AAD-B131-801BD32515F6}" srcOrd="0" destOrd="0" parTransId="{B7CF3CD7-A32E-4761-8CF1-0184CFC49FD8}" sibTransId="{5390709C-F92F-4175-9638-3B89B63B468D}"/>
    <dgm:cxn modelId="{8E58D711-C82E-405C-95B3-6169436A70A5}" type="presOf" srcId="{9610C5B7-2549-4AAD-B131-801BD32515F6}" destId="{A5032CD4-9EC7-454B-ABD7-1E4F7A43EE2A}" srcOrd="0" destOrd="0" presId="urn:microsoft.com/office/officeart/2005/8/layout/venn1"/>
    <dgm:cxn modelId="{49AFC9F5-9139-4275-979C-A2293A521563}" type="presParOf" srcId="{F2AAFAED-1A12-47A0-B8CC-0DF94C4BD376}" destId="{A5032CD4-9EC7-454B-ABD7-1E4F7A43EE2A}" srcOrd="0" destOrd="0" presId="urn:microsoft.com/office/officeart/2005/8/layout/venn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2D3B511-B131-46E0-AF40-24BEAECD8141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0CEFB8-A647-44F9-A796-96F203B5A04C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ru-RU" sz="2000" dirty="0" smtClean="0">
              <a:latin typeface="Arial Black" pitchFamily="34" charset="0"/>
            </a:rPr>
            <a:t>Справочник - </a:t>
          </a:r>
          <a:r>
            <a:rPr lang="ru-RU" sz="2000" dirty="0" smtClean="0">
              <a:solidFill>
                <a:schemeClr val="tx2"/>
              </a:solidFill>
              <a:latin typeface="Arial Black" pitchFamily="34" charset="0"/>
            </a:rPr>
            <a:t>к</a:t>
          </a:r>
          <a:r>
            <a:rPr lang="ru-RU" sz="2000" dirty="0" smtClean="0">
              <a:latin typeface="Arial Black" pitchFamily="34" charset="0"/>
              <a:hlinkClick xmlns:r="http://schemas.openxmlformats.org/officeDocument/2006/relationships" r:id="rId1"/>
            </a:rPr>
            <a:t>нига,</a:t>
          </a:r>
          <a:r>
            <a:rPr lang="ru-RU" sz="2000" dirty="0" smtClean="0">
              <a:latin typeface="Arial Black" pitchFamily="34" charset="0"/>
            </a:rPr>
            <a:t> содержащая необходимые </a:t>
          </a:r>
          <a:r>
            <a:rPr lang="ru-RU" sz="2000" dirty="0" smtClean="0">
              <a:latin typeface="Arial Black" pitchFamily="34" charset="0"/>
              <a:hlinkClick xmlns:r="http://schemas.openxmlformats.org/officeDocument/2006/relationships" r:id="rId2"/>
            </a:rPr>
            <a:t>сведения</a:t>
          </a:r>
          <a:r>
            <a:rPr lang="ru-RU" sz="2000" dirty="0" smtClean="0">
              <a:latin typeface="Arial Black" pitchFamily="34" charset="0"/>
            </a:rPr>
            <a:t> по какому-либо предмету, вопросу</a:t>
          </a:r>
          <a:endParaRPr lang="ru-RU" sz="2000" dirty="0">
            <a:latin typeface="Arial Black" pitchFamily="34" charset="0"/>
          </a:endParaRPr>
        </a:p>
      </dgm:t>
    </dgm:pt>
    <dgm:pt modelId="{F697B88A-503A-47B8-9175-2153DB7116D6}" type="parTrans" cxnId="{98A845BB-4288-47C3-A6E8-9585411E2F65}">
      <dgm:prSet/>
      <dgm:spPr/>
      <dgm:t>
        <a:bodyPr/>
        <a:lstStyle/>
        <a:p>
          <a:endParaRPr lang="ru-RU"/>
        </a:p>
      </dgm:t>
    </dgm:pt>
    <dgm:pt modelId="{528176E8-2739-431A-BEA7-04BFA2848E24}" type="sibTrans" cxnId="{98A845BB-4288-47C3-A6E8-9585411E2F65}">
      <dgm:prSet/>
      <dgm:spPr/>
      <dgm:t>
        <a:bodyPr/>
        <a:lstStyle/>
        <a:p>
          <a:endParaRPr lang="ru-RU"/>
        </a:p>
      </dgm:t>
    </dgm:pt>
    <dgm:pt modelId="{396C9BAF-1313-4634-B1B1-38AC7C7FC32E}">
      <dgm:prSet/>
      <dgm:spPr/>
      <dgm:t>
        <a:bodyPr/>
        <a:lstStyle/>
        <a:p>
          <a:endParaRPr lang="ru-RU"/>
        </a:p>
      </dgm:t>
    </dgm:pt>
    <dgm:pt modelId="{69B59493-814E-4CCA-8428-9CB1670764FD}" type="parTrans" cxnId="{63F669E0-C27C-4A0E-B144-23490D344016}">
      <dgm:prSet/>
      <dgm:spPr/>
      <dgm:t>
        <a:bodyPr/>
        <a:lstStyle/>
        <a:p>
          <a:endParaRPr lang="ru-RU"/>
        </a:p>
      </dgm:t>
    </dgm:pt>
    <dgm:pt modelId="{FDB5BC56-7D26-4AC7-B61C-8161A25E482E}" type="sibTrans" cxnId="{63F669E0-C27C-4A0E-B144-23490D344016}">
      <dgm:prSet/>
      <dgm:spPr/>
      <dgm:t>
        <a:bodyPr/>
        <a:lstStyle/>
        <a:p>
          <a:endParaRPr lang="ru-RU"/>
        </a:p>
      </dgm:t>
    </dgm:pt>
    <dgm:pt modelId="{598F5647-BE2A-4A8C-9E6A-4CF7135B14F8}" type="pres">
      <dgm:prSet presAssocID="{A2D3B511-B131-46E0-AF40-24BEAECD814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36C3AA-E8EE-47F3-8015-30F479750952}" type="pres">
      <dgm:prSet presAssocID="{A2D3B511-B131-46E0-AF40-24BEAECD8141}" presName="radial" presStyleCnt="0">
        <dgm:presLayoutVars>
          <dgm:animLvl val="ctr"/>
        </dgm:presLayoutVars>
      </dgm:prSet>
      <dgm:spPr/>
    </dgm:pt>
    <dgm:pt modelId="{DC110665-8ED6-492B-B0BE-682DCB530320}" type="pres">
      <dgm:prSet presAssocID="{FF0CEFB8-A647-44F9-A796-96F203B5A04C}" presName="centerShape" presStyleLbl="vennNode1" presStyleIdx="0" presStyleCnt="1" custScaleX="196970"/>
      <dgm:spPr/>
      <dgm:t>
        <a:bodyPr/>
        <a:lstStyle/>
        <a:p>
          <a:endParaRPr lang="ru-RU"/>
        </a:p>
      </dgm:t>
    </dgm:pt>
  </dgm:ptLst>
  <dgm:cxnLst>
    <dgm:cxn modelId="{94CD22B1-CDF6-43CD-BAAD-7B9A1F4B1F8A}" type="presOf" srcId="{FF0CEFB8-A647-44F9-A796-96F203B5A04C}" destId="{DC110665-8ED6-492B-B0BE-682DCB530320}" srcOrd="0" destOrd="0" presId="urn:microsoft.com/office/officeart/2005/8/layout/radial3"/>
    <dgm:cxn modelId="{98A845BB-4288-47C3-A6E8-9585411E2F65}" srcId="{A2D3B511-B131-46E0-AF40-24BEAECD8141}" destId="{FF0CEFB8-A647-44F9-A796-96F203B5A04C}" srcOrd="0" destOrd="0" parTransId="{F697B88A-503A-47B8-9175-2153DB7116D6}" sibTransId="{528176E8-2739-431A-BEA7-04BFA2848E24}"/>
    <dgm:cxn modelId="{C95B0974-63D4-45E8-BB0D-B72537A48BA4}" type="presOf" srcId="{A2D3B511-B131-46E0-AF40-24BEAECD8141}" destId="{598F5647-BE2A-4A8C-9E6A-4CF7135B14F8}" srcOrd="0" destOrd="0" presId="urn:microsoft.com/office/officeart/2005/8/layout/radial3"/>
    <dgm:cxn modelId="{63F669E0-C27C-4A0E-B144-23490D344016}" srcId="{A2D3B511-B131-46E0-AF40-24BEAECD8141}" destId="{396C9BAF-1313-4634-B1B1-38AC7C7FC32E}" srcOrd="1" destOrd="0" parTransId="{69B59493-814E-4CCA-8428-9CB1670764FD}" sibTransId="{FDB5BC56-7D26-4AC7-B61C-8161A25E482E}"/>
    <dgm:cxn modelId="{D1D2FFE9-104A-4074-B218-02A156A0727A}" type="presParOf" srcId="{598F5647-BE2A-4A8C-9E6A-4CF7135B14F8}" destId="{AE36C3AA-E8EE-47F3-8015-30F479750952}" srcOrd="0" destOrd="0" presId="urn:microsoft.com/office/officeart/2005/8/layout/radial3"/>
    <dgm:cxn modelId="{A0C012D2-A19B-49E5-ADA2-10BE44CAB079}" type="presParOf" srcId="{AE36C3AA-E8EE-47F3-8015-30F479750952}" destId="{DC110665-8ED6-492B-B0BE-682DCB530320}" srcOrd="0" destOrd="0" presId="urn:microsoft.com/office/officeart/2005/8/layout/radial3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1267EEB-9254-4366-B148-699AF882C160}" type="doc">
      <dgm:prSet loTypeId="urn:microsoft.com/office/officeart/2005/8/layout/venn1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B63FA4-8BC9-4B2F-9AE3-2C5355DC1415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dirty="0" smtClean="0">
              <a:latin typeface="Arial Black" pitchFamily="34" charset="0"/>
            </a:rPr>
            <a:t>Энциклопедия -это научное справочное издание по всем или отдельным отраслям знания в форме словаря</a:t>
          </a:r>
          <a:r>
            <a:rPr lang="ru-RU" dirty="0" smtClean="0"/>
            <a:t>.</a:t>
          </a:r>
          <a:endParaRPr lang="ru-RU" dirty="0"/>
        </a:p>
      </dgm:t>
    </dgm:pt>
    <dgm:pt modelId="{615EE045-7547-4EBF-83D8-086A429B814F}" type="parTrans" cxnId="{8ACDB80E-2F16-4C1D-8DA5-C06A945A86C4}">
      <dgm:prSet/>
      <dgm:spPr/>
      <dgm:t>
        <a:bodyPr/>
        <a:lstStyle/>
        <a:p>
          <a:endParaRPr lang="ru-RU"/>
        </a:p>
      </dgm:t>
    </dgm:pt>
    <dgm:pt modelId="{EA314827-9DAC-4CB4-B587-AA29991F931D}" type="sibTrans" cxnId="{8ACDB80E-2F16-4C1D-8DA5-C06A945A86C4}">
      <dgm:prSet/>
      <dgm:spPr/>
      <dgm:t>
        <a:bodyPr/>
        <a:lstStyle/>
        <a:p>
          <a:endParaRPr lang="ru-RU"/>
        </a:p>
      </dgm:t>
    </dgm:pt>
    <dgm:pt modelId="{FFCFF4DD-47AA-4056-A505-745057E57C62}" type="pres">
      <dgm:prSet presAssocID="{31267EEB-9254-4366-B148-699AF882C16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8A40A6-6CEA-47CF-BBE1-C98B9E3DF9E5}" type="pres">
      <dgm:prSet presAssocID="{D2B63FA4-8BC9-4B2F-9AE3-2C5355DC1415}" presName="circ1TxSh" presStyleLbl="vennNode1" presStyleIdx="0" presStyleCnt="1" custScaleX="137931" custLinFactNeighborX="-16749" custLinFactNeighborY="-45238"/>
      <dgm:spPr/>
      <dgm:t>
        <a:bodyPr/>
        <a:lstStyle/>
        <a:p>
          <a:endParaRPr lang="ru-RU"/>
        </a:p>
      </dgm:t>
    </dgm:pt>
  </dgm:ptLst>
  <dgm:cxnLst>
    <dgm:cxn modelId="{8ACDB80E-2F16-4C1D-8DA5-C06A945A86C4}" srcId="{31267EEB-9254-4366-B148-699AF882C160}" destId="{D2B63FA4-8BC9-4B2F-9AE3-2C5355DC1415}" srcOrd="0" destOrd="0" parTransId="{615EE045-7547-4EBF-83D8-086A429B814F}" sibTransId="{EA314827-9DAC-4CB4-B587-AA29991F931D}"/>
    <dgm:cxn modelId="{B00D1B03-CF8B-4C3D-A6BE-14017E536E05}" type="presOf" srcId="{D2B63FA4-8BC9-4B2F-9AE3-2C5355DC1415}" destId="{C48A40A6-6CEA-47CF-BBE1-C98B9E3DF9E5}" srcOrd="0" destOrd="0" presId="urn:microsoft.com/office/officeart/2005/8/layout/venn1"/>
    <dgm:cxn modelId="{34E6CC70-1D2D-4110-B891-CFD813C22870}" type="presOf" srcId="{31267EEB-9254-4366-B148-699AF882C160}" destId="{FFCFF4DD-47AA-4056-A505-745057E57C62}" srcOrd="0" destOrd="0" presId="urn:microsoft.com/office/officeart/2005/8/layout/venn1"/>
    <dgm:cxn modelId="{8F88C7FB-8C82-4A12-BC17-9ACA79649039}" type="presParOf" srcId="{FFCFF4DD-47AA-4056-A505-745057E57C62}" destId="{C48A40A6-6CEA-47CF-BBE1-C98B9E3DF9E5}" srcOrd="0" destOrd="0" presId="urn:microsoft.com/office/officeart/2005/8/layout/venn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diagramColors" Target="../diagrams/colors3.xml"/><Relationship Id="rId1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12" Type="http://schemas.openxmlformats.org/officeDocument/2006/relationships/diagramQuickStyle" Target="../diagrams/quickStyle3.xml"/><Relationship Id="rId17" Type="http://schemas.openxmlformats.org/officeDocument/2006/relationships/diagramColors" Target="../diagrams/colors4.xml"/><Relationship Id="rId2" Type="http://schemas.openxmlformats.org/officeDocument/2006/relationships/diagramData" Target="../diagrams/data1.xml"/><Relationship Id="rId16" Type="http://schemas.openxmlformats.org/officeDocument/2006/relationships/diagramQuickStyle" Target="../diagrams/quickStyle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openxmlformats.org/officeDocument/2006/relationships/diagramLayout" Target="../diagrams/layout3.xml"/><Relationship Id="rId5" Type="http://schemas.openxmlformats.org/officeDocument/2006/relationships/diagramColors" Target="../diagrams/colors1.xml"/><Relationship Id="rId15" Type="http://schemas.openxmlformats.org/officeDocument/2006/relationships/diagramLayout" Target="../diagrams/layout4.xml"/><Relationship Id="rId10" Type="http://schemas.openxmlformats.org/officeDocument/2006/relationships/diagramData" Target="../diagrams/data3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Relationship Id="rId14" Type="http://schemas.openxmlformats.org/officeDocument/2006/relationships/diagramData" Target="../diagrams/data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diagramLayout" Target="../diagrams/layout5.xml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diagramData" Target="../diagrams/data5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5" Type="http://schemas.openxmlformats.org/officeDocument/2006/relationships/diagramColors" Target="../diagrams/colors5.xml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image" Target="../media/image23.jpeg"/><Relationship Id="rId7" Type="http://schemas.openxmlformats.org/officeDocument/2006/relationships/diagramLayout" Target="../diagrams/layout6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6.xml"/><Relationship Id="rId5" Type="http://schemas.openxmlformats.org/officeDocument/2006/relationships/image" Target="../media/image25.jpeg"/><Relationship Id="rId10" Type="http://schemas.openxmlformats.org/officeDocument/2006/relationships/image" Target="../media/image26.jpeg"/><Relationship Id="rId4" Type="http://schemas.openxmlformats.org/officeDocument/2006/relationships/image" Target="../media/image24.jpeg"/><Relationship Id="rId9" Type="http://schemas.openxmlformats.org/officeDocument/2006/relationships/diagramColors" Target="../diagrams/colors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olkslovar.ru/u3711.html" TargetMode="Externa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tolkslovar.ru/l3092.html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gif"/><Relationship Id="rId4" Type="http://schemas.openxmlformats.org/officeDocument/2006/relationships/hyperlink" Target="http://tolkslovar.ru/s8621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6" name="Picture 10" descr="Просмотр темы - Оформить заявку на кредит экспресс волга банк"/>
          <p:cNvPicPr>
            <a:picLocks noChangeAspect="1" noChangeArrowheads="1"/>
          </p:cNvPicPr>
          <p:nvPr/>
        </p:nvPicPr>
        <p:blipFill>
          <a:blip r:embed="rId2"/>
          <a:srcRect r="5500" b="9999"/>
          <a:stretch>
            <a:fillRect/>
          </a:stretch>
        </p:blipFill>
        <p:spPr bwMode="auto">
          <a:xfrm>
            <a:off x="5715008" y="357166"/>
            <a:ext cx="3150368" cy="30003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4" descr="На базе Lingvo создаются электронные словари стран СНГ и Грузии Новости Армении - NEWS.a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143247"/>
            <a:ext cx="4950001" cy="3600000"/>
          </a:xfrm>
          <a:prstGeom prst="roundRect">
            <a:avLst>
              <a:gd name="adj" fmla="val 16667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571472" y="357166"/>
            <a:ext cx="483016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Я  в  мире </a:t>
            </a:r>
          </a:p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книг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5008" y="5429264"/>
            <a:ext cx="29529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Подготовила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</a:t>
            </a:r>
            <a:r>
              <a:rPr lang="ru-RU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начальных </a:t>
            </a:r>
            <a:r>
              <a:rPr lang="ru-RU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классо</a:t>
            </a:r>
            <a:r>
              <a:rPr lang="ru-RU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Ерохина И.Г.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Схема 15"/>
          <p:cNvGraphicFramePr/>
          <p:nvPr/>
        </p:nvGraphicFramePr>
        <p:xfrm>
          <a:off x="0" y="2357430"/>
          <a:ext cx="2857488" cy="1928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хема 14"/>
          <p:cNvGraphicFramePr/>
          <p:nvPr/>
        </p:nvGraphicFramePr>
        <p:xfrm>
          <a:off x="428596" y="285728"/>
          <a:ext cx="2928926" cy="1643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3" name="Схема 12"/>
          <p:cNvGraphicFramePr/>
          <p:nvPr/>
        </p:nvGraphicFramePr>
        <p:xfrm>
          <a:off x="6572264" y="0"/>
          <a:ext cx="1714512" cy="1785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4" name="Схема 13"/>
          <p:cNvGraphicFramePr/>
          <p:nvPr/>
        </p:nvGraphicFramePr>
        <p:xfrm>
          <a:off x="5572132" y="2285992"/>
          <a:ext cx="2786082" cy="1643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pic>
        <p:nvPicPr>
          <p:cNvPr id="24578" name="Picture 2" descr="После завершения проекта обучающиеся узнают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928794" y="200024"/>
            <a:ext cx="4572000" cy="6657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Скачать бесплатно книгу: Научное исследование. Книга: Научное исследование Автор: Кузнецов И Н Издательство: Дашков и К Страниц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2065262" cy="2880000"/>
          </a:xfrm>
          <a:prstGeom prst="rect">
            <a:avLst/>
          </a:prstGeom>
          <a:noFill/>
        </p:spPr>
      </p:pic>
      <p:pic>
        <p:nvPicPr>
          <p:cNvPr id="3078" name="Picture 6" descr="Скачать бесплатно книгу: Л. А. Микешина Философия науки. Современная эпистемология. Учебное пособие. Название:Философия науки Со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72264" y="357166"/>
            <a:ext cx="1912320" cy="2880000"/>
          </a:xfrm>
          <a:prstGeom prst="rect">
            <a:avLst/>
          </a:prstGeom>
          <a:noFill/>
        </p:spPr>
      </p:pic>
      <p:pic>
        <p:nvPicPr>
          <p:cNvPr id="3080" name="Picture 8" descr="Наука логики - Гегель Георг Вильгельм Фридрих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3714752"/>
            <a:ext cx="1799999" cy="2880000"/>
          </a:xfrm>
          <a:prstGeom prst="rect">
            <a:avLst/>
          </a:prstGeom>
          <a:noFill/>
        </p:spPr>
      </p:pic>
      <p:pic>
        <p:nvPicPr>
          <p:cNvPr id="3082" name="Picture 10" descr="Персональные сообщения &quot; PlayerBook - бесплатно скачать аудиокниги видеоуроки литературу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3714752"/>
            <a:ext cx="1928826" cy="2880000"/>
          </a:xfrm>
          <a:prstGeom prst="rect">
            <a:avLst/>
          </a:prstGeom>
          <a:noFill/>
        </p:spPr>
      </p:pic>
      <p:pic>
        <p:nvPicPr>
          <p:cNvPr id="3084" name="Picture 12" descr="http://im0-tub-ru.yandex.net/i?id=867391a6dce63df90259b3ebfa779b02-02-144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64" y="357166"/>
            <a:ext cx="3402354" cy="2714644"/>
          </a:xfrm>
          <a:prstGeom prst="rect">
            <a:avLst/>
          </a:prstGeom>
          <a:noFill/>
        </p:spPr>
      </p:pic>
      <p:pic>
        <p:nvPicPr>
          <p:cNvPr id="3088" name="Picture 16" descr="101 ключевая идея. Астрономия Скачать книгу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715140" y="3714752"/>
            <a:ext cx="1818597" cy="28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Аванта+ :: Энциклопедии, справочники, словари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364501" y="2357430"/>
            <a:ext cx="1565217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6" name="Picture 6" descr="Книга &quot;Справочник по математике&quot; Марк Яковлевич Выгодский купить с доставкой по Киеву/Украине. &quot;Справочник по математике&quot; - Марк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628" y="0"/>
            <a:ext cx="1474410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8" name="Picture 8" descr="Универсальный справочник школьника : 1-4 классы - Вакуленко Наталья Леонидовна, Марченко Ирина Степановна, Бескоровайная Елена В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2910" y="4698024"/>
            <a:ext cx="1676585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50" name="Picture 10" descr="Энциклопедический справочник. Ваша собака - Мычко Елена Николаевна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928926" y="4714884"/>
            <a:ext cx="1670553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52" name="Picture 12" descr="Книги о грибах - -salavat- - Photo.Qip.ru / id: va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4" y="4698000"/>
            <a:ext cx="1479454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54" name="Picture 14" descr="Скачать Танец живота для начинающих (4 части из 4) (2006) DVDRip бесплатно c файлообменников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14348" y="0"/>
            <a:ext cx="1542240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56" name="Picture 16" descr="Солтон - телефонный справочник Солтона 2014 год телефонная база, Алтайский край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57158" y="2340570"/>
            <a:ext cx="1643042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58" name="Picture 18" descr="Справочник по лекарственным растениям - С. Я. Соколов, И. П, Замотаев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43768" y="0"/>
            <a:ext cx="1223790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0" name="Picture 20" descr="Книги &quot; Страница 4834 &quot; Puzkarapuz.org скачать для детей и родителей развивающие обучающие мультфильмы фильмы игры книги журналы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7215206" y="4714884"/>
            <a:ext cx="1373760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2" name="Picture 22" descr="Toy-world - магазин детских игрушек - Орхидеи. Справочник &quot;А&quot; : Планета Орхидей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857488" y="0"/>
            <a:ext cx="1576645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17" name="Схема 16"/>
          <p:cNvGraphicFramePr/>
          <p:nvPr/>
        </p:nvGraphicFramePr>
        <p:xfrm>
          <a:off x="2214546" y="2214554"/>
          <a:ext cx="4643470" cy="2357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Судебное разбирательство в защиту Сталина раскололо Россию (&quot;The Christian Science Monitor&quot;, США) - Страница 1493 - ИНОС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0372"/>
            <a:ext cx="2786050" cy="288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4" descr="Большая Советская энцилопедия. Цена: 10000 руб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93017" y="0"/>
            <a:ext cx="3150983" cy="288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172" name="Picture 4" descr="Марки. Большая энциклопедия Скачать. Страница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3643314"/>
            <a:ext cx="2071142" cy="288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174" name="Picture 6" descr="Росмэн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85720" y="3714752"/>
            <a:ext cx="2194290" cy="288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graphicFrame>
        <p:nvGraphicFramePr>
          <p:cNvPr id="8" name="Схема 7"/>
          <p:cNvGraphicFramePr/>
          <p:nvPr/>
        </p:nvGraphicFramePr>
        <p:xfrm>
          <a:off x="2714612" y="1928802"/>
          <a:ext cx="3714776" cy="3000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1" name="Picture 10" descr="Энциклопедии Магазин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4000496" y="5058000"/>
            <a:ext cx="1375200" cy="180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Словарь русского языка. 25-е издание, исправленое и дополненое - Ожегов Сергей Иванович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500826" y="0"/>
            <a:ext cx="1945950" cy="2880000"/>
          </a:xfrm>
          <a:prstGeom prst="rect">
            <a:avLst/>
          </a:prstGeom>
          <a:noFill/>
        </p:spPr>
      </p:pic>
      <p:pic>
        <p:nvPicPr>
          <p:cNvPr id="6152" name="Picture 8" descr="Энциклопедии, справочники, словари \ Книги, Музыка, Видео - все предложения и цены компании BUKVA.ua в каталоге Spravka.u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429000"/>
            <a:ext cx="2064785" cy="2880000"/>
          </a:xfrm>
          <a:prstGeom prst="rect">
            <a:avLst/>
          </a:prstGeom>
          <a:noFill/>
        </p:spPr>
      </p:pic>
      <p:pic>
        <p:nvPicPr>
          <p:cNvPr id="6154" name="Picture 10" descr="Interlude-Online.Ru * Просмотр темы - Перезапуск - объявление администрации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643174" y="3500438"/>
            <a:ext cx="1976472" cy="2880000"/>
          </a:xfrm>
          <a:prstGeom prst="rect">
            <a:avLst/>
          </a:prstGeom>
          <a:noFill/>
        </p:spPr>
      </p:pic>
      <p:pic>
        <p:nvPicPr>
          <p:cNvPr id="6156" name="Picture 12" descr="Бюллетень новых поступлений за декабрь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3500438"/>
            <a:ext cx="1785949" cy="2772000"/>
          </a:xfrm>
          <a:prstGeom prst="rect">
            <a:avLst/>
          </a:prstGeom>
          <a:noFill/>
        </p:spPr>
      </p:pic>
      <p:pic>
        <p:nvPicPr>
          <p:cNvPr id="6158" name="Picture 14" descr="Скачать через торрент Толковый словарь английского языка / Oxford Concise School Dictionary бесплатно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000628" y="3500438"/>
            <a:ext cx="1953160" cy="2880000"/>
          </a:xfrm>
          <a:prstGeom prst="rect">
            <a:avLst/>
          </a:prstGeom>
          <a:noFill/>
        </p:spPr>
      </p:pic>
      <p:pic>
        <p:nvPicPr>
          <p:cNvPr id="6160" name="Picture 16" descr="Исследование по русскому языку Тема: &quot;Секреты словарной статьи&quot;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85720" y="0"/>
            <a:ext cx="2355840" cy="2880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857488" y="285728"/>
            <a:ext cx="3571900" cy="25545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latin typeface="Arial Black" pitchFamily="34" charset="0"/>
              </a:rPr>
              <a:t>Слова́рь</a:t>
            </a:r>
            <a:r>
              <a:rPr lang="ru-RU" sz="2000" dirty="0" smtClean="0">
                <a:latin typeface="Arial Black" pitchFamily="34" charset="0"/>
              </a:rPr>
              <a:t> — </a:t>
            </a:r>
            <a:r>
              <a:rPr lang="ru-RU" sz="2000" b="1" dirty="0" smtClean="0">
                <a:latin typeface="Arial Black" pitchFamily="34" charset="0"/>
              </a:rPr>
              <a:t>это</a:t>
            </a:r>
            <a:r>
              <a:rPr lang="ru-RU" sz="2000" dirty="0" smtClean="0">
                <a:latin typeface="Arial Black" pitchFamily="34" charset="0"/>
              </a:rPr>
              <a:t> книга, информация в которой упорядочена </a:t>
            </a:r>
            <a:r>
              <a:rPr lang="ru-RU" sz="2000" dirty="0" err="1" smtClean="0">
                <a:latin typeface="Arial Black" pitchFamily="34" charset="0"/>
              </a:rPr>
              <a:t>c</a:t>
            </a:r>
            <a:r>
              <a:rPr lang="ru-RU" sz="2000" dirty="0" smtClean="0">
                <a:latin typeface="Arial Black" pitchFamily="34" charset="0"/>
              </a:rPr>
              <a:t> помощью разбивки на небольшие статьи, отсортированные по названию или тематике</a:t>
            </a:r>
            <a:endParaRPr lang="ru-RU" sz="2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6" descr="Powerpoint Templates Ppt Presentation Backgrounds For Power Point Wedding Dresses"/>
          <p:cNvPicPr>
            <a:picLocks noChangeAspect="1" noChangeArrowheads="1"/>
          </p:cNvPicPr>
          <p:nvPr/>
        </p:nvPicPr>
        <p:blipFill>
          <a:blip r:embed="rId2" cstate="screen"/>
          <a:srcRect r="2986"/>
          <a:stretch>
            <a:fillRect/>
          </a:stretch>
        </p:blipFill>
        <p:spPr bwMode="auto">
          <a:xfrm>
            <a:off x="0" y="0"/>
            <a:ext cx="4643438" cy="30765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4" descr="Интересные факты о книгах &quot; Интересные новости со всего мира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72066" y="285728"/>
            <a:ext cx="3786214" cy="28128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8" descr="Школьная библиотека и её роль в образовательном процессе - Картинка 3206/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3500438"/>
            <a:ext cx="4543425" cy="30480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10" descr="B школьная библиотека картинки. - 22 Января 2014 - Blog - Softrerisonghi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42910" y="3427515"/>
            <a:ext cx="2643173" cy="31447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Прямоугольник 15"/>
          <p:cNvSpPr/>
          <p:nvPr/>
        </p:nvSpPr>
        <p:spPr>
          <a:xfrm>
            <a:off x="214282" y="428604"/>
            <a:ext cx="22859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Библиотека 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у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hlinkClick r:id="rId6" tooltip="Учреждение - 1. Процесс действия по знач. глаг.: учреждать, учредить. 2. То, что ус..."/>
              </a:rPr>
              <a:t>чреждение,</a:t>
            </a:r>
            <a:r>
              <a:rPr lang="ru-RU" sz="2000" dirty="0" smtClean="0">
                <a:latin typeface="Arial Black" pitchFamily="34" charset="0"/>
              </a:rPr>
              <a:t> в котором собираются и хранятся книги, 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500298" y="500042"/>
            <a:ext cx="20002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журналы и газеты для общественного пользования</a:t>
            </a:r>
            <a:r>
              <a:rPr lang="ru-RU" dirty="0" smtClean="0">
                <a:latin typeface="Arial Black" pitchFamily="34" charset="0"/>
              </a:rPr>
              <a:t>.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8" name="Picture 12" descr="Уютный уголок для чтения - Красивый дом: идеи для ремонта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9" y="3429000"/>
            <a:ext cx="4429156" cy="3124283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0" y="785794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 </a:t>
            </a:r>
            <a:r>
              <a:rPr lang="ru-RU" sz="3200" b="1" dirty="0" smtClean="0">
                <a:latin typeface="Arial Black" pitchFamily="34" charset="0"/>
                <a:hlinkClick r:id="rId3" tooltip="Личное - То, что связано с частной, интимной жизнью какого-л. лица...."/>
              </a:rPr>
              <a:t>Личное</a:t>
            </a:r>
            <a:r>
              <a:rPr lang="ru-RU" sz="3200" dirty="0" smtClean="0">
                <a:latin typeface="Arial Black" pitchFamily="34" charset="0"/>
              </a:rPr>
              <a:t> (домашнее) </a:t>
            </a:r>
            <a:r>
              <a:rPr lang="ru-RU" sz="3200" dirty="0" smtClean="0">
                <a:latin typeface="Arial Black" pitchFamily="34" charset="0"/>
                <a:hlinkClick r:id="rId4" tooltip="Собрание - 1. Совместное заседание членов какой-л. организации, коллектива для об..."/>
              </a:rPr>
              <a:t>собрание</a:t>
            </a:r>
            <a:r>
              <a:rPr lang="ru-RU" sz="3200" dirty="0" smtClean="0">
                <a:latin typeface="Arial Black" pitchFamily="34" charset="0"/>
              </a:rPr>
              <a:t> </a:t>
            </a:r>
          </a:p>
          <a:p>
            <a:pPr algn="ctr"/>
            <a:r>
              <a:rPr lang="ru-RU" sz="3200" dirty="0" smtClean="0">
                <a:latin typeface="Arial Black" pitchFamily="34" charset="0"/>
              </a:rPr>
              <a:t>произведений печати – это библиотека .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11" name="Picture 6" descr="Интересные факты: самый известный книжный вор в мире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85720" y="3357562"/>
            <a:ext cx="3714776" cy="3236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51</Words>
  <PresentationFormat>Экран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UserXP</cp:lastModifiedBy>
  <cp:revision>18</cp:revision>
  <dcterms:modified xsi:type="dcterms:W3CDTF">2014-10-31T23:13:33Z</dcterms:modified>
</cp:coreProperties>
</file>