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0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3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8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1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6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2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7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4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7434-242C-400A-8A07-E2A91870DD6A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D062A-BCC4-49C6-A153-7F07CE7E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Заповедники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Окружающий </a:t>
            </a:r>
            <a:r>
              <a:rPr lang="ru-RU" smtClean="0"/>
              <a:t>мир,</a:t>
            </a:r>
            <a:endParaRPr lang="ru-RU" dirty="0" smtClean="0"/>
          </a:p>
          <a:p>
            <a:r>
              <a:rPr lang="ru-RU" dirty="0" smtClean="0"/>
              <a:t>1 класс</a:t>
            </a:r>
          </a:p>
          <a:p>
            <a:r>
              <a:rPr lang="en-US" dirty="0" smtClean="0"/>
              <a:t>III </a:t>
            </a:r>
            <a:r>
              <a:rPr lang="ru-RU" dirty="0" smtClean="0"/>
              <a:t>часть (Воронежский заповедник)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381328"/>
            <a:ext cx="725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© уч. нач. </a:t>
            </a:r>
            <a:r>
              <a:rPr lang="ru-RU" dirty="0" err="1" smtClean="0"/>
              <a:t>кл</a:t>
            </a:r>
            <a:r>
              <a:rPr lang="ru-RU" dirty="0" smtClean="0"/>
              <a:t>. ГБОУ СОШ №307 города </a:t>
            </a:r>
            <a:r>
              <a:rPr lang="ru-RU" smtClean="0"/>
              <a:t>Санкт-Петербурга Дмитриева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ro-map.com/karty-rossii/voronej/voronej-na-karte-ross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72" y="1276198"/>
            <a:ext cx="8839201" cy="47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Воронеж на карте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66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761026/slid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188640"/>
            <a:ext cx="5616624" cy="65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229345" y="1844824"/>
            <a:ext cx="3145161" cy="4248150"/>
          </a:xfrm>
        </p:spPr>
        <p:txBody>
          <a:bodyPr>
            <a:noAutofit/>
          </a:bodyPr>
          <a:lstStyle/>
          <a:p>
            <a:pPr marL="609600" indent="-609600" algn="ctr" eaLnBrk="1" hangingPunct="1">
              <a:buFont typeface="Arial" pitchFamily="34" charset="0"/>
              <a:buNone/>
              <a:defRPr/>
            </a:pPr>
            <a:r>
              <a:rPr lang="ru-RU" sz="2400" dirty="0" smtClean="0"/>
              <a:t>Изображение</a:t>
            </a:r>
          </a:p>
          <a:p>
            <a:pPr marL="609600" indent="-609600" algn="ctr" eaLnBrk="1" hangingPunct="1">
              <a:buFont typeface="Arial" pitchFamily="34" charset="0"/>
              <a:buNone/>
              <a:defRPr/>
            </a:pPr>
            <a:r>
              <a:rPr lang="ru-RU" sz="2400" dirty="0" smtClean="0"/>
              <a:t> ревущего оленя выглядит внушительнее, но своим созданием и существованием заповедник обязан прежде всего бобру.</a:t>
            </a:r>
          </a:p>
        </p:txBody>
      </p:sp>
      <p:pic>
        <p:nvPicPr>
          <p:cNvPr id="7171" name="Picture 4" descr="%D0%92%D0%BE%D1%80%D0%BE%D0%BD%D0%B5%D0%B6%D1%81%D0%BA%D0%B8%D0%B9%20%D0%B7%D0%B0%D0%BF%D0%BE%D0%B2%D0%B5%D0%B4%D0%BD%D0%B8%D0%BA[1]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6286117" cy="6773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546" y="0"/>
            <a:ext cx="9474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Рассмотрите эмблему заповедника и догадайтесь, кого в нём разводят.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357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333375"/>
            <a:ext cx="8540750" cy="44989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mtClean="0"/>
              <a:t>До Октября Семнадцатого года был в Усманском бору был охотничий зверинец. Из Германии привезли в него благородных оленей, из Белоруссии пятерых европейских бобров. Бобры в первую-же весну, сбежали и осели в дремучей ольховой крепи. </a:t>
            </a:r>
            <a:endParaRPr lang="ru-RU" sz="4000" smtClean="0"/>
          </a:p>
        </p:txBody>
      </p:sp>
      <p:pic>
        <p:nvPicPr>
          <p:cNvPr id="8195" name="Picture 4" descr="kosu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7613"/>
            <a:ext cx="3995738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pitomni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89363"/>
            <a:ext cx="43926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3600" dirty="0" smtClean="0"/>
              <a:t>Под строгой охраной бобры образовали небольшую колонию с которой и ведёт своё начало Воронежский заповедник.</a:t>
            </a:r>
            <a:endParaRPr lang="ru-RU" sz="4400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ru-RU" dirty="0" smtClean="0">
              <a:solidFill>
                <a:srgbClr val="ABC4F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http://ts4.mm.bing.net/th?&amp;id=HN.608044460178672721&amp;w=300&amp;h=300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44173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07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Деятельность заповедника сводится к охране бобра, лося и леса.</a:t>
            </a:r>
            <a:br>
              <a:rPr lang="ru-RU" dirty="0"/>
            </a:br>
            <a:endParaRPr lang="ru-RU" dirty="0" smtClean="0"/>
          </a:p>
        </p:txBody>
      </p:sp>
      <p:pic>
        <p:nvPicPr>
          <p:cNvPr id="10244" name="Picture 4" descr="сканирование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3480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сканирование001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060848"/>
            <a:ext cx="46085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ober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9" y="1700808"/>
            <a:ext cx="4968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27584" y="476672"/>
            <a:ext cx="7546032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4000" dirty="0" smtClean="0"/>
              <a:t>Создавались новые заповедники и многим для заселения требовались новые животные: бобры, лоси и олени.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4000" dirty="0" smtClean="0"/>
              <a:t>Поставкой животных занимался воронежский заповедник.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794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 1934 в заповеднике открыт музей для </a:t>
            </a:r>
            <a:r>
              <a:rPr lang="ru-RU" dirty="0" smtClean="0"/>
              <a:t>посетителей.</a:t>
            </a:r>
          </a:p>
        </p:txBody>
      </p:sp>
      <p:pic>
        <p:nvPicPr>
          <p:cNvPr id="15364" name="Picture 4" descr="im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8517"/>
            <a:ext cx="7562081" cy="504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3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Заповедники России</vt:lpstr>
      <vt:lpstr>Воронеж на карте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Деятельность заповедника сводится к охране бобра, лося и леса. </vt:lpstr>
      <vt:lpstr>Презентация PowerPoint</vt:lpstr>
      <vt:lpstr>С 1934 в заповеднике открыт музей для посетителей.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Заповедники России</dc:title>
  <dc:creator>Anna</dc:creator>
  <cp:lastModifiedBy>Anna</cp:lastModifiedBy>
  <cp:revision>5</cp:revision>
  <dcterms:created xsi:type="dcterms:W3CDTF">2014-05-11T05:51:32Z</dcterms:created>
  <dcterms:modified xsi:type="dcterms:W3CDTF">2014-05-11T06:04:52Z</dcterms:modified>
</cp:coreProperties>
</file>