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45C72-FFF0-416E-A225-78ACDD694472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99140-6376-4AA2-A58C-E7C1DDDB0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765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45C72-FFF0-416E-A225-78ACDD694472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99140-6376-4AA2-A58C-E7C1DDDB0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191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45C72-FFF0-416E-A225-78ACDD694472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99140-6376-4AA2-A58C-E7C1DDDB0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853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45C72-FFF0-416E-A225-78ACDD694472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99140-6376-4AA2-A58C-E7C1DDDB0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554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45C72-FFF0-416E-A225-78ACDD694472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99140-6376-4AA2-A58C-E7C1DDDB0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4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45C72-FFF0-416E-A225-78ACDD694472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99140-6376-4AA2-A58C-E7C1DDDB0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196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45C72-FFF0-416E-A225-78ACDD694472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99140-6376-4AA2-A58C-E7C1DDDB0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872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45C72-FFF0-416E-A225-78ACDD694472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99140-6376-4AA2-A58C-E7C1DDDB0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922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45C72-FFF0-416E-A225-78ACDD694472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99140-6376-4AA2-A58C-E7C1DDDB0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23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45C72-FFF0-416E-A225-78ACDD694472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99140-6376-4AA2-A58C-E7C1DDDB0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068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45C72-FFF0-416E-A225-78ACDD694472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99140-6376-4AA2-A58C-E7C1DDDB0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746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45C72-FFF0-416E-A225-78ACDD694472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99140-6376-4AA2-A58C-E7C1DDDB0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263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//upload.wikimedia.org/wikipedia/commons/6/67/StampsBarguzinZap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//upload.wikimedia.org/wikipedia/commons/3/3c/Russia_edcp_relief_location_map.jpg" TargetMode="Externa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C%D1%83%D1%81%D0%BA%D1%83%D1%81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Заповедники России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Окружающий мир</a:t>
            </a:r>
          </a:p>
          <a:p>
            <a:r>
              <a:rPr lang="ru-RU" dirty="0" smtClean="0"/>
              <a:t>1 </a:t>
            </a:r>
            <a:r>
              <a:rPr lang="ru-RU" dirty="0" smtClean="0"/>
              <a:t>класс</a:t>
            </a:r>
          </a:p>
          <a:p>
            <a:r>
              <a:rPr lang="en-US" dirty="0" smtClean="0"/>
              <a:t>I </a:t>
            </a:r>
            <a:r>
              <a:rPr lang="ru-RU" dirty="0" smtClean="0"/>
              <a:t>часть (</a:t>
            </a:r>
            <a:r>
              <a:rPr lang="ru-RU" smtClean="0"/>
              <a:t>Баргузинский заповедник)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6381328"/>
            <a:ext cx="7259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© уч. нач. </a:t>
            </a:r>
            <a:r>
              <a:rPr lang="ru-RU" dirty="0" err="1" smtClean="0"/>
              <a:t>кл</a:t>
            </a:r>
            <a:r>
              <a:rPr lang="ru-RU" dirty="0" smtClean="0"/>
              <a:t>. ГБОУ СОШ №307 города </a:t>
            </a:r>
            <a:r>
              <a:rPr lang="ru-RU" smtClean="0"/>
              <a:t>Санкт-Петербурга Дмитриева А.В.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588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водах заповедника встречаются  и другие виды рыб.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File:Thymallus thymallus Pénzes pé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79772"/>
            <a:ext cx="4762500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652120" y="2636912"/>
            <a:ext cx="13548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хариус</a:t>
            </a:r>
          </a:p>
        </p:txBody>
      </p:sp>
      <p:pic>
        <p:nvPicPr>
          <p:cNvPr id="4100" name="Picture 4" descr="File:Hucho taimen June 2007 Uur Riv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69" y="3645024"/>
            <a:ext cx="7620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67775" y="6237312"/>
            <a:ext cx="16546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таймень</a:t>
            </a:r>
          </a:p>
        </p:txBody>
      </p:sp>
    </p:spTree>
    <p:extLst>
      <p:ext uri="{BB962C8B-B14F-4D97-AF65-F5344CB8AC3E}">
        <p14:creationId xmlns:p14="http://schemas.microsoft.com/office/powerpoint/2010/main" val="20086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C 1986 года входит в число мест, охраняемых ЮНЕСКО.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/>
              <a:t>(UNESCO — The </a:t>
            </a:r>
            <a:r>
              <a:rPr lang="en-US" b="1" dirty="0"/>
              <a:t>U</a:t>
            </a:r>
            <a:r>
              <a:rPr lang="en-US" dirty="0"/>
              <a:t>nited </a:t>
            </a:r>
            <a:r>
              <a:rPr lang="en-US" b="1" dirty="0"/>
              <a:t>N</a:t>
            </a:r>
            <a:r>
              <a:rPr lang="en-US" dirty="0"/>
              <a:t>ations </a:t>
            </a:r>
            <a:r>
              <a:rPr lang="en-US" b="1" dirty="0"/>
              <a:t>E</a:t>
            </a:r>
            <a:r>
              <a:rPr lang="en-US" dirty="0"/>
              <a:t>ducational, </a:t>
            </a:r>
            <a:r>
              <a:rPr lang="en-US" b="1" dirty="0"/>
              <a:t>S</a:t>
            </a:r>
            <a:r>
              <a:rPr lang="en-US" dirty="0"/>
              <a:t>cientific and </a:t>
            </a:r>
            <a:r>
              <a:rPr lang="en-US" b="1" dirty="0"/>
              <a:t>C</a:t>
            </a:r>
            <a:r>
              <a:rPr lang="en-US" dirty="0"/>
              <a:t>ultural </a:t>
            </a:r>
            <a:r>
              <a:rPr lang="en-US" b="1" dirty="0"/>
              <a:t>O</a:t>
            </a:r>
            <a:r>
              <a:rPr lang="en-US" dirty="0"/>
              <a:t>rganization)</a:t>
            </a:r>
            <a:endParaRPr lang="ru-RU" dirty="0"/>
          </a:p>
        </p:txBody>
      </p:sp>
      <p:pic>
        <p:nvPicPr>
          <p:cNvPr id="5122" name="Picture 2" descr="Flag of UNESCO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770" y="2924944"/>
            <a:ext cx="3780420" cy="25202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5373216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Организация Объединённых </a:t>
            </a:r>
            <a:r>
              <a:rPr lang="ru-RU" sz="3200" dirty="0" smtClean="0"/>
              <a:t>Наций</a:t>
            </a:r>
          </a:p>
          <a:p>
            <a:pPr algn="ctr"/>
            <a:r>
              <a:rPr lang="ru-RU" sz="3200" dirty="0" smtClean="0"/>
              <a:t> </a:t>
            </a:r>
            <a:r>
              <a:rPr lang="ru-RU" sz="3200" dirty="0"/>
              <a:t>по вопросам образования, науки и культуры.</a:t>
            </a:r>
          </a:p>
        </p:txBody>
      </p:sp>
    </p:spTree>
    <p:extLst>
      <p:ext uri="{BB962C8B-B14F-4D97-AF65-F5344CB8AC3E}">
        <p14:creationId xmlns:p14="http://schemas.microsoft.com/office/powerpoint/2010/main" val="120382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ile:StampsBarguzinZap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48680"/>
            <a:ext cx="7296150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96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r>
              <a:rPr lang="ru-RU" smtClean="0"/>
              <a:t>Заповедник – Охраняемая природная территория, на которой сохраняется в естественном состоянии весь природный комплекс - типичные или редкие для данной зоны ландшафты, редкие или ценные виды животных и растений и т.д.</a:t>
            </a:r>
          </a:p>
        </p:txBody>
      </p:sp>
      <p:sp>
        <p:nvSpPr>
          <p:cNvPr id="3078" name="Rectangle 6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30871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041" y="188640"/>
            <a:ext cx="8229600" cy="1143000"/>
          </a:xfrm>
        </p:spPr>
        <p:txBody>
          <a:bodyPr/>
          <a:lstStyle/>
          <a:p>
            <a:r>
              <a:rPr lang="ru-RU" dirty="0" smtClean="0"/>
              <a:t>Баргузинский заповедник</a:t>
            </a:r>
            <a:endParaRPr lang="ru-RU" dirty="0"/>
          </a:p>
        </p:txBody>
      </p:sp>
      <p:pic>
        <p:nvPicPr>
          <p:cNvPr id="7172" name="Picture 4" descr="File:Russia edcp relief location map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0824" y="1196752"/>
            <a:ext cx="8630035" cy="453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592" y="5949280"/>
            <a:ext cx="7041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Найдите на карте озеро Байкал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58997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Баргузинский заповедник</a:t>
            </a:r>
            <a:endParaRPr lang="ru-RU" dirty="0"/>
          </a:p>
        </p:txBody>
      </p:sp>
      <p:pic>
        <p:nvPicPr>
          <p:cNvPr id="7170" name="Picture 2" descr="http://www.barguzinskiy.ru/var/custom/Image/map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96752"/>
            <a:ext cx="3876704" cy="543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1397675"/>
            <a:ext cx="4572000" cy="55092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/>
              <a:t>расположенный на западных склонах </a:t>
            </a:r>
            <a:r>
              <a:rPr lang="ru-RU" sz="3200" dirty="0" err="1" smtClean="0"/>
              <a:t>Баргузинского</a:t>
            </a:r>
            <a:r>
              <a:rPr lang="ru-RU" sz="3200" dirty="0" smtClean="0"/>
              <a:t> хребта на высотах до 2840 м над у. м., включает северо-восточное побережье озера Байкал и часть акватории самого озера. Заповедник и хребет названы по реке Баргузин.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79268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2263232"/>
          </a:xfrm>
        </p:spPr>
        <p:txBody>
          <a:bodyPr>
            <a:noAutofit/>
          </a:bodyPr>
          <a:lstStyle/>
          <a:p>
            <a:r>
              <a:rPr lang="ru-RU" sz="3200" dirty="0" smtClean="0"/>
              <a:t>Баргузинский заповедник создан в 1916 году для сохранения и увеличения численности соболя. На момент основания на всей территории нынешнего заповедника насчитывалось всего около 20—30 особей соболя. </a:t>
            </a:r>
            <a:endParaRPr lang="ru-RU" sz="3200" dirty="0"/>
          </a:p>
        </p:txBody>
      </p:sp>
      <p:pic>
        <p:nvPicPr>
          <p:cNvPr id="10242" name="Picture 2" descr="http://900igr.net/datai/okruzhajuschij-mir/Prirodnye-zapovedniki-Rossii/0004-006-Barguzinskij-zapovedn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971" y="2529641"/>
            <a:ext cx="6408678" cy="427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46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Баргузинском заповеднике обитает лось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2290" name="Picture 2" descr="File:Moose superi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50" y="1412775"/>
            <a:ext cx="7620000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56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388424" cy="1282154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>В Баргузинском заповеднике обитает кабарга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File:Moschus moschiferus in Plzen zoo (12.02.201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233" y="643271"/>
            <a:ext cx="4276725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1124744"/>
            <a:ext cx="464400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dirty="0"/>
              <a:t>В отличие от оленей, к которым кабаргу иногда относят, рога у неё отсутствуют. У самцов — длинные изогнутые клыки, выступающие из-под верхней губы на 7—9 см; выполняют роль турнирного оружия. У них также имеется брюшная железа, вырабатывающая </a:t>
            </a:r>
            <a:r>
              <a:rPr lang="ru-RU" sz="3000" dirty="0">
                <a:hlinkClick r:id="rId3" tooltip="Мускус"/>
              </a:rPr>
              <a:t>мускус</a:t>
            </a:r>
            <a:r>
              <a:rPr lang="ru-RU" sz="3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8956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354"/>
            <a:ext cx="9036495" cy="217951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Баргузинском заповеднике обитают заяц-беляк, бурый медведь. </a:t>
            </a:r>
            <a:br>
              <a:rPr lang="ru-RU" dirty="0" smtClean="0"/>
            </a:br>
            <a:r>
              <a:rPr lang="ru-RU" dirty="0" smtClean="0"/>
              <a:t>(Всего 41 вид млекопитающихся)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File:Mountain Hare Scotl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0848"/>
            <a:ext cx="4200525" cy="340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edved mzo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680" y="1756533"/>
            <a:ext cx="3744416" cy="4987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33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водах заповедника встречаются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File:Sik, Iduns kokbok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437112"/>
            <a:ext cx="4667672" cy="18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ile:Sturgeon2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8344"/>
            <a:ext cx="8496944" cy="250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91880" y="3789040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осётр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915816" y="6165304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сиг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31921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164</Words>
  <Application>Microsoft Office PowerPoint</Application>
  <PresentationFormat>Экран (4:3)</PresentationFormat>
  <Paragraphs>24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Заповедники России</vt:lpstr>
      <vt:lpstr>Презентация PowerPoint</vt:lpstr>
      <vt:lpstr>Баргузинский заповедник</vt:lpstr>
      <vt:lpstr>Баргузинский заповедник</vt:lpstr>
      <vt:lpstr>Баргузинский заповедник создан в 1916 году для сохранения и увеличения численности соболя. На момент основания на всей территории нынешнего заповедника насчитывалось всего около 20—30 особей соболя. </vt:lpstr>
      <vt:lpstr>В Баргузинском заповеднике обитает лось </vt:lpstr>
      <vt:lpstr>В Баргузинском заповеднике обитает кабарга. </vt:lpstr>
      <vt:lpstr>В Баргузинском заповеднике обитают заяц-беляк, бурый медведь.  (Всего 41 вид млекопитающихся) </vt:lpstr>
      <vt:lpstr>В водах заповедника встречаются </vt:lpstr>
      <vt:lpstr>В водах заповедника встречаются  и другие виды рыб. </vt:lpstr>
      <vt:lpstr>C 1986 года входит в число мест, охраняемых ЮНЕСКО. (UNESCO — The United Nations Educational, Scientific and Cultural Organization)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Заповедники России</dc:title>
  <dc:creator>Anna</dc:creator>
  <cp:lastModifiedBy>Anna</cp:lastModifiedBy>
  <cp:revision>1</cp:revision>
  <dcterms:created xsi:type="dcterms:W3CDTF">2014-05-11T05:43:33Z</dcterms:created>
  <dcterms:modified xsi:type="dcterms:W3CDTF">2014-05-11T05:46:47Z</dcterms:modified>
</cp:coreProperties>
</file>