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72" r:id="rId12"/>
    <p:sldId id="266" r:id="rId13"/>
    <p:sldId id="268" r:id="rId14"/>
    <p:sldId id="269" r:id="rId15"/>
    <p:sldId id="270" r:id="rId16"/>
    <p:sldId id="271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86" d="100"/>
          <a:sy n="86" d="100"/>
        </p:scale>
        <p:origin x="-96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50A0-A743-4BCF-8FDF-FA2C9185F350}" type="datetimeFigureOut">
              <a:rPr lang="ru-RU" smtClean="0"/>
              <a:pPr/>
              <a:t>20.10.2014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D7924-F7C2-4F66-94FB-DC5305E72A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39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4D7924-F7C2-4F66-94FB-DC5305E72AF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400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7.png"/><Relationship Id="rId5" Type="http://schemas.openxmlformats.org/officeDocument/2006/relationships/image" Target="../media/image51.jpeg"/><Relationship Id="rId10" Type="http://schemas.openxmlformats.org/officeDocument/2006/relationships/image" Target="../media/image56.pn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6700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</a:rPr>
              <a:t>«Петербург - Культура –Я»</a:t>
            </a:r>
            <a:endParaRPr lang="ru-RU" sz="4800" i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4800600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Презентация учеников </a:t>
            </a:r>
            <a:br>
              <a:rPr lang="ru-RU" dirty="0" smtClean="0"/>
            </a:br>
            <a:r>
              <a:rPr lang="ru-RU" dirty="0" smtClean="0"/>
              <a:t>4 «В» класса</a:t>
            </a:r>
          </a:p>
          <a:p>
            <a:pPr algn="r"/>
            <a:r>
              <a:rPr lang="ru-RU" dirty="0" smtClean="0"/>
              <a:t>Классный руководитель:</a:t>
            </a:r>
          </a:p>
          <a:p>
            <a:pPr algn="r"/>
            <a:r>
              <a:rPr lang="ru-RU" dirty="0" err="1" smtClean="0"/>
              <a:t>Николович</a:t>
            </a:r>
            <a:r>
              <a:rPr lang="ru-RU" dirty="0" smtClean="0"/>
              <a:t> Елена Ивановна</a:t>
            </a:r>
          </a:p>
          <a:p>
            <a:endParaRPr lang="ru-RU" dirty="0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8600" y="4419600"/>
            <a:ext cx="3493949" cy="2438400"/>
          </a:xfrm>
          <a:prstGeom prst="rect">
            <a:avLst/>
          </a:prstGeom>
        </p:spPr>
      </p:pic>
      <p:pic>
        <p:nvPicPr>
          <p:cNvPr id="5" name="Рисунок 4" descr="F_rAIXJq_Qw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400800" y="304800"/>
            <a:ext cx="2057400" cy="2160270"/>
          </a:xfrm>
          <a:prstGeom prst="rect">
            <a:avLst/>
          </a:prstGeom>
        </p:spPr>
      </p:pic>
      <p:pic>
        <p:nvPicPr>
          <p:cNvPr id="6" name="Рисунок 5" descr="shlyapa 2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4800" y="419378"/>
            <a:ext cx="4067736" cy="2019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ull1303548923.jpg"/>
          <p:cNvPicPr>
            <a:picLocks noChangeAspect="1"/>
          </p:cNvPicPr>
          <p:nvPr/>
        </p:nvPicPr>
        <p:blipFill>
          <a:blip r:embed="rId2" cstate="email">
            <a:lum bright="-10000" contrast="-10000"/>
          </a:blip>
          <a:stretch>
            <a:fillRect/>
          </a:stretch>
        </p:blipFill>
        <p:spPr>
          <a:xfrm>
            <a:off x="218153" y="152399"/>
            <a:ext cx="8925848" cy="632460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9200" y="609600"/>
            <a:ext cx="66818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И.А.Крылов «Мыши»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2514600"/>
            <a:ext cx="659507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ЗООПАРК</a:t>
            </a:r>
            <a:endParaRPr lang="ru-RU" sz="1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xmlns="" val="6043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</p:spPr>
      </p:pic>
      <p:pic>
        <p:nvPicPr>
          <p:cNvPr id="2" name="Рисунок 1" descr="zoopark2_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752600" y="1143000"/>
            <a:ext cx="5791200" cy="41181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 descr="korea_300120031355_tigr26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5029200"/>
            <a:ext cx="3480287" cy="1447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repeatCount="10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1.50359E-6 C -0.02847 -0.0007 -0.05728 -0.00047 -0.08558 -0.00394 C -0.11996 -0.00324 -0.14392 -0.00232 -0.17482 0.00115 C -0.18281 0.00347 -0.19027 0.0067 -0.19808 0.0104 C -0.19912 0.01087 -0.19999 0.01226 -0.20086 0.01295 C -0.20173 0.01364 -0.20294 0.01364 -0.20381 0.01411 C -0.20885 0.01873 -0.21579 0.0222 -0.22152 0.02452 C -0.24791 0.04742 -0.29097 0.04533 -0.31944 0.04649 C -0.33541 0.04811 -0.34756 0.0488 -0.36406 0.04788 C -0.37603 0.04533 -0.38124 0.04557 -0.39513 0.04649 C -0.40086 0.04811 -0.40624 0.05089 -0.4118 0.05297 C -0.42412 0.05251 -0.43992 0.05297 -0.45347 0.05042 C -0.46128 0.04904 -0.46805 0.04603 -0.47569 0.04395 C -0.48315 0.0421 -0.49062 0.0421 -0.49808 0.04001 C -0.50347 0.03839 -0.50746 0.03446 -0.51249 0.03238 C -0.51544 0.02845 -0.51961 0.0266 -0.52326 0.02336 C -0.52777 0.01943 -0.53298 0.01226 -0.53784 0.0104 C -0.54097 0.00601 -0.54982 0.00185 -0.55433 1.50359E-6 C -0.55833 -0.00371 -0.56145 -0.00718 -0.56597 -0.00903 C -0.57274 -0.01481 -0.57864 -0.02129 -0.5835 -0.02985 C -0.58558 -0.03355 -0.5868 -0.03817 -0.58923 -0.04141 C -0.59322 -0.04673 -0.59687 -0.05321 -0.59999 -0.05945 C -0.6019 -0.06778 -0.60798 -0.07426 -0.61162 -0.08143 C -0.61267 -0.08606 -0.61406 -0.08721 -0.61649 -0.09068 C -0.6177 -0.09577 -0.62048 -0.0997 -0.62222 -0.10479 C -0.62482 -0.11243 -0.62656 -0.12515 -0.63107 -0.1307 C -0.63228 -0.13625 -0.63333 -0.14134 -0.63593 -0.1462 C -0.63767 -0.1543 -0.63923 -0.16262 -0.6427 -0.16956 C -0.64513 -0.1802 -0.64704 -0.19131 -0.64947 -0.20195 C -0.65051 -0.20611 -0.65242 -0.21467 -0.65242 -0.21467 C -0.65294 -0.22068 -0.65433 -0.2267 -0.65433 -0.23294 C -0.65433 -0.2459 -0.65086 -0.26255 -0.64357 -0.27158 C -0.64201 -0.27852 -0.64374 -0.27296 -0.63975 -0.27944 C -0.63072 -0.29401 -0.64392 -0.27343 -0.6368 -0.28731 C -0.63228 -0.29586 -0.62551 -0.30165 -0.61944 -0.30789 C -0.60937 -0.3183 -0.60347 -0.33079 -0.59999 -0.34675 C -0.60034 -0.35578 -0.59756 -0.36688 -0.6019 -0.37382 C -0.60746 -0.38238 -0.61805 -0.39001 -0.62621 -0.39325 C -0.63263 -0.39926 -0.64097 -0.39857 -0.64756 -0.40366 C -0.65954 -0.41268 -0.6486 -0.40482 -0.65624 -0.41268 C -0.66267 -0.41916 -0.66544 -0.42124 -0.66787 -0.43211 C -0.66944 -0.4483 -0.66822 -0.47097 -0.65919 -0.48393 C -0.65781 -0.48879 -0.65503 -0.49295 -0.65242 -0.49688 C -0.65103 -0.50174 -0.65034 -0.50313 -0.64652 -0.50452 C -0.63992 -0.51331 -0.63194 -0.51955 -0.6243 -0.52649 C -0.61909 -0.53135 -0.6151 -0.53852 -0.60972 -0.54338 C -0.60711 -0.55332 -0.60902 -0.56535 -0.60485 -0.57437 C -0.60121 -0.58224 -0.59704 -0.58733 -0.59513 -0.59635 C -0.59635 -0.61162 -0.60156 -0.6218 -0.60972 -0.63267 C -0.61353 -0.63776 -0.61145 -0.63267 -0.61458 -0.63776 C -0.6177 -0.64285 -0.62065 -0.6477 -0.6243 -0.6521 C -0.6309 -0.66019 -0.63506 -0.67014 -0.6427 -0.67662 C -0.64461 -0.68055 -0.65051 -0.68564 -0.65051 -0.68564 C -0.65468 -0.6942 -0.66093 -0.7016 -0.66597 -0.709 C -0.66701 -0.71294 -0.66787 -0.71664 -0.66892 -0.72057 C -0.6684 -0.72774 -0.66857 -0.73584 -0.66597 -0.74254 C -0.66319 -0.75018 -0.64912 -0.76614 -0.64357 -0.76984 C -0.64062 -0.77192 -0.63524 -0.77285 -0.63194 -0.77354 C -0.61267 -0.77285 -0.60034 -0.77285 -0.5835 -0.76591 C -0.57968 -0.76128 -0.57204 -0.75504 -0.56701 -0.75295 C -0.56336 -0.74856 -0.56579 -0.75087 -0.55919 -0.74763 C -0.55537 -0.74578 -0.55156 -0.74069 -0.54756 -0.73861 C -0.53975 -0.73445 -0.53055 -0.7319 -0.52222 -0.72959 C -0.51579 -0.73005 -0.50919 -0.73028 -0.50277 -0.73098 C -0.49287 -0.73214 -0.48315 -0.74139 -0.47378 -0.74509 C -0.46631 -0.75157 -0.45624 -0.75434 -0.44774 -0.75804 C -0.43871 -0.76198 -0.42951 -0.76753 -0.42048 -0.76984 C -0.39513 -0.77632 -0.36614 -0.77424 -0.34166 -0.77493 C -0.31649 -0.77447 -0.29114 -0.7747 -0.26597 -0.77354 C -0.26162 -0.77331 -0.25329 -0.771 -0.25329 -0.771 C -0.24305 -0.76683 -0.23246 -0.76336 -0.22222 -0.75943 C -0.21562 -0.75689 -0.20902 -0.75295 -0.2019 -0.75157 C -0.19722 -0.75064 -0.19218 -0.74995 -0.18732 -0.74902 C -0.18437 -0.74856 -0.17864 -0.74763 -0.17864 -0.74763 C -0.15867 -0.74856 -0.14687 -0.7474 -0.13003 -0.75411 C -0.1269 -0.75712 -0.12326 -0.76013 -0.11961 -0.76198 C -0.11475 -0.76799 -0.1085 -0.76845 -0.10294 -0.77239 C -0.09565 -0.77724 -0.08958 -0.77886 -0.08142 -0.78002 C -0.06076 -0.77909 -0.0401 -0.77747 -0.01944 -0.77609 C -0.01249 -0.7747 -0.00347 -0.77308 0.00296 -0.76845 C 0.00799 -0.76475 0.01164 -0.75966 0.0165 -0.7555 C 0.02449 -0.74833 0.03143 -0.73468 0.04081 -0.73098 C 0.07188 -0.70391 0.11928 -0.7134 0.15157 -0.7127 C 0.15365 -0.70854 0.15504 -0.70646 0.15834 -0.70368 C 0.16303 -0.69466 0.16893 -0.68564 0.17483 -0.67777 C 0.17865 -0.67269 0.18351 -0.6669 0.18542 -0.65973 C 0.18733 -0.65279 0.18838 -0.6477 0.18924 -0.6403 C 0.18959 -0.62781 0.19028 -0.61532 0.19028 -0.60283 C 0.19028 -0.58756 0.18959 -0.56743 0.18456 -0.5524 C 0.18074 -0.54199 0.1731 -0.53389 0.16997 -0.52256 C 0.16789 -0.51516 0.16615 -0.50637 0.16216 -0.50058 C 0.16077 -0.49318 0.15921 -0.48578 0.1573 -0.47861 C 0.15383 -0.44854 0.15851 -0.41523 0.16615 -0.38677 C 0.16841 -0.37845 0.1691 -0.36989 0.17292 -0.36225 C 0.17414 -0.3567 0.17622 -0.35231 0.17778 -0.34675 C 0.17987 -0.33935 0.18039 -0.33288 0.18456 -0.32732 C 0.18577 -0.32154 0.18716 -0.31761 0.19028 -0.31298 C 0.19254 -0.30419 0.19879 -0.29147 0.20383 -0.28453 C 0.20556 -0.27805 0.20938 -0.27389 0.21164 -0.26787 C 0.21372 -0.26255 0.21511 -0.2577 0.21841 -0.25353 C 0.22015 -0.24682 0.22362 -0.24035 0.22622 -0.2341 C 0.22778 -0.22994 0.22744 -0.22716 0.23022 -0.22392 C 0.23195 -0.21583 0.23351 -0.20773 0.23699 -0.20056 C 0.23907 -0.19108 0.24167 -0.18182 0.24376 -0.17211 C 0.24497 -0.16586 0.24619 -0.14805 0.24653 -0.14111 C 0.24549 -0.12399 0.24254 -0.10942 0.2389 -0.09323 C 0.23785 -0.0886 0.23768 -0.08305 0.23594 -0.07889 C 0.23213 -0.06963 0.22657 -0.06177 0.2224 -0.05298 C 0.22084 -0.0502 0.21789 -0.04904 0.2165 -0.0465 C 0.21355 -0.04187 0.21181 -0.03725 0.20782 -0.03378 C 0.20487 -0.02753 0.19983 -0.0236 0.19497 -0.01944 C 0.17935 -0.00556 0.16164 1.50359E-6 0.14272 0.00254 C 0.11754 0.00138 0.09567 -0.00347 0.07101 -0.00509 C 0.06685 -0.00463 0.06094 -0.00255 0.05643 -0.00255 " pathEditMode="relative" ptsTypes="fffffffffffffffffffffffffffffffffffffffffffffffffffffffffffffffffffffffffffffffffffffffffffffffffffffffffffffffffA">
                                      <p:cBhvr>
                                        <p:cTn id="16" dur="2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762000"/>
            <a:ext cx="4262641" cy="5867400"/>
          </a:xfrm>
          <a:prstGeom prst="rect">
            <a:avLst/>
          </a:prstGeom>
        </p:spPr>
      </p:pic>
      <p:pic>
        <p:nvPicPr>
          <p:cNvPr id="3" name="Рисунок 2" descr="1 001.jpg"/>
          <p:cNvPicPr>
            <a:picLocks noChangeAspect="1"/>
          </p:cNvPicPr>
          <p:nvPr/>
        </p:nvPicPr>
        <p:blipFill>
          <a:blip r:embed="rId3" cstate="email">
            <a:lum bright="-10000" contrast="-10000"/>
          </a:blip>
          <a:stretch>
            <a:fillRect/>
          </a:stretch>
        </p:blipFill>
        <p:spPr>
          <a:xfrm rot="5400000">
            <a:off x="5246214" y="1230786"/>
            <a:ext cx="3176954" cy="4372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6172200"/>
            <a:ext cx="1862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3F3F3"/>
                </a:solidFill>
              </a:rPr>
              <a:t>Пирогова </a:t>
            </a:r>
            <a:r>
              <a:rPr lang="ru-RU" i="1" dirty="0" err="1" smtClean="0">
                <a:solidFill>
                  <a:srgbClr val="F3F3F3"/>
                </a:solidFill>
              </a:rPr>
              <a:t>Ульяна</a:t>
            </a:r>
            <a:endParaRPr lang="ru-RU" i="1" dirty="0">
              <a:solidFill>
                <a:srgbClr val="F3F3F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0"/>
            <a:ext cx="6061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Мы рисуем и пишем басни</a:t>
            </a:r>
            <a:endParaRPr lang="ru-RU" sz="4000" i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0" y="4572000"/>
            <a:ext cx="1365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Ахиева </a:t>
            </a:r>
            <a:r>
              <a:rPr lang="ru-RU" dirty="0" err="1" smtClean="0"/>
              <a:t>Асет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16200000">
            <a:off x="878542" y="1102659"/>
            <a:ext cx="3048002" cy="4195485"/>
          </a:xfrm>
          <a:prstGeom prst="rect">
            <a:avLst/>
          </a:prstGeom>
        </p:spPr>
      </p:pic>
      <p:pic>
        <p:nvPicPr>
          <p:cNvPr id="3" name="Рисунок 2" descr="1 00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152400"/>
            <a:ext cx="4343400" cy="62353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4419600"/>
            <a:ext cx="1590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Брагина Рита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00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81000" y="381000"/>
            <a:ext cx="4262641" cy="5867400"/>
          </a:xfrm>
          <a:prstGeom prst="rect">
            <a:avLst/>
          </a:prstGeom>
        </p:spPr>
      </p:pic>
      <p:pic>
        <p:nvPicPr>
          <p:cNvPr id="4" name="Рисунок 3" descr="1 00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16200000">
            <a:off x="5280593" y="1272609"/>
            <a:ext cx="3133126" cy="43979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62800" y="4648200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solidFill>
                  <a:srgbClr val="F3F3F3"/>
                </a:solidFill>
              </a:rPr>
              <a:t>Азизова Мария</a:t>
            </a:r>
            <a:endParaRPr lang="ru-RU" i="1" dirty="0">
              <a:solidFill>
                <a:srgbClr val="F3F3F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879068"/>
            <a:ext cx="1658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Юдина Полина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00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514600" y="152400"/>
            <a:ext cx="47752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5600" y="5867400"/>
            <a:ext cx="166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Автор:</a:t>
            </a:r>
          </a:p>
          <a:p>
            <a:r>
              <a:rPr lang="ru-RU" i="1" dirty="0" smtClean="0"/>
              <a:t>Юдина Полина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</p:spPr>
      </p:pic>
      <p:pic>
        <p:nvPicPr>
          <p:cNvPr id="11" name="Рисунок 10" descr="загруженное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3429000"/>
            <a:ext cx="3200400" cy="239721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extBox 1"/>
          <p:cNvSpPr txBox="1"/>
          <p:nvPr/>
        </p:nvSpPr>
        <p:spPr>
          <a:xfrm>
            <a:off x="381000" y="685800"/>
            <a:ext cx="76440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 smtClean="0">
                <a:solidFill>
                  <a:srgbClr val="0070C0"/>
                </a:solidFill>
              </a:rPr>
              <a:t>КРЫЛАТЫЕ КРЫЛОВСКИЕ СЛОВА…</a:t>
            </a:r>
            <a:endParaRPr lang="ru-RU" sz="4000" i="1" dirty="0">
              <a:solidFill>
                <a:srgbClr val="0070C0"/>
              </a:solidFill>
            </a:endParaRPr>
          </a:p>
        </p:txBody>
      </p:sp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8200" y="1295400"/>
            <a:ext cx="3784600" cy="22707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905000"/>
            <a:ext cx="3671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«Сыр выпал – с ним была </a:t>
            </a:r>
          </a:p>
          <a:p>
            <a:pPr algn="ct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плутовка такова…»</a:t>
            </a:r>
            <a:endParaRPr lang="ru-RU" sz="24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429000" y="4114800"/>
            <a:ext cx="5321300" cy="1524000"/>
            <a:chOff x="3657600" y="4648200"/>
            <a:chExt cx="5321300" cy="1524000"/>
          </a:xfrm>
        </p:grpSpPr>
        <p:pic>
          <p:nvPicPr>
            <p:cNvPr id="8" name="Рисунок 7" descr="images (1).jpg"/>
            <p:cNvPicPr>
              <a:picLocks noChangeAspect="1"/>
            </p:cNvPicPr>
            <p:nvPr/>
          </p:nvPicPr>
          <p:blipFill>
            <a:blip r:embed="rId5" cstate="email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57600" y="4648200"/>
              <a:ext cx="5321300" cy="152400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343400" y="4876800"/>
              <a:ext cx="448103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</a:rPr>
                <a:t>«А вы, друзья, как ни садитесь,</a:t>
              </a:r>
            </a:p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</a:rPr>
                <a:t> все в музыканты</a:t>
              </a:r>
            </a:p>
            <a:p>
              <a:pPr algn="ctr"/>
              <a:r>
                <a:rPr lang="ru-RU" sz="2400" b="1" i="1" dirty="0" smtClean="0">
                  <a:solidFill>
                    <a:srgbClr val="002060"/>
                  </a:solidFill>
                </a:rPr>
                <a:t> не годитесь!»</a:t>
              </a:r>
              <a:endParaRPr lang="ru-RU" sz="2400" b="1" i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09600" y="4495800"/>
            <a:ext cx="2648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«А ларчик просто</a:t>
            </a:r>
          </a:p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 открывался!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13" name="Рисунок 12" descr="images (4).jpg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34000" y="1905000"/>
            <a:ext cx="2190750" cy="2095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0" y="2743200"/>
            <a:ext cx="22669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«Слона-то я и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</a:rPr>
              <a:t>не приметил!»</a:t>
            </a: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16" name="Рисунок 15" descr="images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371600" y="3124200"/>
            <a:ext cx="1174409" cy="546154"/>
          </a:xfrm>
          <a:prstGeom prst="rect">
            <a:avLst/>
          </a:prstGeom>
        </p:spPr>
      </p:pic>
      <p:pic>
        <p:nvPicPr>
          <p:cNvPr id="17" name="Рисунок 16" descr="images (2)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486400" y="6019800"/>
            <a:ext cx="824381" cy="609600"/>
          </a:xfrm>
          <a:prstGeom prst="rect">
            <a:avLst/>
          </a:prstGeom>
        </p:spPr>
      </p:pic>
      <p:pic>
        <p:nvPicPr>
          <p:cNvPr id="18" name="Рисунок 17" descr="images (5)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7086600" y="5943600"/>
            <a:ext cx="1066800" cy="738858"/>
          </a:xfrm>
          <a:prstGeom prst="rect">
            <a:avLst/>
          </a:prstGeom>
        </p:spPr>
      </p:pic>
      <p:pic>
        <p:nvPicPr>
          <p:cNvPr id="19" name="Рисунок 18" descr="oblaka.pn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7315200" y="-228600"/>
            <a:ext cx="1676400" cy="1676400"/>
          </a:xfrm>
          <a:prstGeom prst="rect">
            <a:avLst/>
          </a:prstGeom>
        </p:spPr>
      </p:pic>
      <p:pic>
        <p:nvPicPr>
          <p:cNvPr id="20" name="Рисунок 19" descr="Cloud.pn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505200" y="5486400"/>
            <a:ext cx="1244397" cy="1244397"/>
          </a:xfrm>
          <a:prstGeom prst="rect">
            <a:avLst/>
          </a:prstGeom>
        </p:spPr>
      </p:pic>
      <p:pic>
        <p:nvPicPr>
          <p:cNvPr id="21" name="Рисунок 20" descr="48140575.png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7620000" y="1981200"/>
            <a:ext cx="1359554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OD_CULT_LOGO_CMYK_FI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28600" y="4191000"/>
            <a:ext cx="4070684" cy="2667000"/>
          </a:xfrm>
        </p:spPr>
      </p:pic>
      <p:pic>
        <p:nvPicPr>
          <p:cNvPr id="5" name="Рисунок 4" descr="image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19600" y="169664"/>
            <a:ext cx="4419600" cy="6249591"/>
          </a:xfrm>
          <a:prstGeom prst="rect">
            <a:avLst/>
          </a:prstGeom>
        </p:spPr>
      </p:pic>
      <p:pic>
        <p:nvPicPr>
          <p:cNvPr id="7" name="Рисунок 6" descr="0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52600" y="762000"/>
            <a:ext cx="2743200" cy="39425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GOD_CULT_LOGO_CMYK_FIN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5368506"/>
            <a:ext cx="2133600" cy="1489494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3962400" y="152400"/>
            <a:ext cx="5029200" cy="2971800"/>
            <a:chOff x="990600" y="609600"/>
            <a:chExt cx="7467600" cy="4962184"/>
          </a:xfrm>
        </p:grpSpPr>
        <p:pic>
          <p:nvPicPr>
            <p:cNvPr id="5" name="Рисунок 4" descr="Летний_сад._Фонтан_-Пирамида-_на_Центральной_аллее._2012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990600" y="609600"/>
              <a:ext cx="7467600" cy="496218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5629564" y="4299429"/>
              <a:ext cx="2715491" cy="107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b="1" i="1" dirty="0" smtClean="0">
                  <a:solidFill>
                    <a:srgbClr val="FFC000"/>
                  </a:solidFill>
                </a:rPr>
                <a:t>310 лет</a:t>
              </a:r>
              <a:endParaRPr lang="ru-RU" sz="3600" b="1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52400" y="152400"/>
            <a:ext cx="5354574" cy="3128281"/>
            <a:chOff x="228600" y="381000"/>
            <a:chExt cx="5354574" cy="3128281"/>
          </a:xfrm>
        </p:grpSpPr>
        <p:pic>
          <p:nvPicPr>
            <p:cNvPr id="8" name="Рисунок 7" descr="kunstkammer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28600" y="381000"/>
              <a:ext cx="5354574" cy="3128281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33400" y="914400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i="1" dirty="0" smtClean="0">
                  <a:solidFill>
                    <a:srgbClr val="FFC000"/>
                  </a:solidFill>
                </a:rPr>
                <a:t>300 лет</a:t>
              </a:r>
              <a:endParaRPr lang="ru-RU" sz="3600" b="1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4572000" y="3048000"/>
            <a:ext cx="4419599" cy="3162300"/>
            <a:chOff x="4191000" y="3200400"/>
            <a:chExt cx="4419599" cy="316230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4191000" y="3200400"/>
              <a:ext cx="4419599" cy="3162300"/>
              <a:chOff x="304801" y="190501"/>
              <a:chExt cx="6477000" cy="5088551"/>
            </a:xfrm>
          </p:grpSpPr>
          <p:pic>
            <p:nvPicPr>
              <p:cNvPr id="11" name="Рисунок 10" descr="zimniy_dvorets_31.jpg"/>
              <p:cNvPicPr>
                <a:picLocks noChangeAspect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>
              <a:xfrm>
                <a:off x="304801" y="190501"/>
                <a:ext cx="6477000" cy="5088551"/>
              </a:xfrm>
              <a:prstGeom prst="rect">
                <a:avLst/>
              </a:prstGeom>
            </p:spPr>
          </p:pic>
          <p:pic>
            <p:nvPicPr>
              <p:cNvPr id="12" name="Рисунок 11" descr="hermitage_logo.png"/>
              <p:cNvPicPr>
                <a:picLocks noChangeAspect="1"/>
              </p:cNvPicPr>
              <p:nvPr/>
            </p:nvPicPr>
            <p:blipFill>
              <a:blip r:embed="rId6" cstate="email"/>
              <a:stretch>
                <a:fillRect/>
              </a:stretch>
            </p:blipFill>
            <p:spPr>
              <a:xfrm>
                <a:off x="2819400" y="228600"/>
                <a:ext cx="3477491" cy="2241899"/>
              </a:xfrm>
              <a:prstGeom prst="rect">
                <a:avLst/>
              </a:prstGeom>
            </p:spPr>
          </p:pic>
        </p:grpSp>
        <p:sp>
          <p:nvSpPr>
            <p:cNvPr id="14" name="TextBox 13"/>
            <p:cNvSpPr txBox="1"/>
            <p:nvPr/>
          </p:nvSpPr>
          <p:spPr>
            <a:xfrm>
              <a:off x="4572000" y="5562600"/>
              <a:ext cx="18133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i="1" dirty="0" smtClean="0">
                  <a:solidFill>
                    <a:srgbClr val="FFC000"/>
                  </a:solidFill>
                </a:rPr>
                <a:t>250 лет</a:t>
              </a:r>
              <a:endParaRPr lang="ru-RU" sz="3600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7200" y="533400"/>
            <a:ext cx="3352800" cy="4470400"/>
            <a:chOff x="609600" y="838200"/>
            <a:chExt cx="3352800" cy="4470400"/>
          </a:xfrm>
        </p:grpSpPr>
        <p:pic>
          <p:nvPicPr>
            <p:cNvPr id="16" name="Рисунок 15" descr="674941_0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609600" y="838200"/>
              <a:ext cx="3352800" cy="4470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09800" y="4495800"/>
              <a:ext cx="15792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i="1" dirty="0" smtClean="0">
                  <a:solidFill>
                    <a:srgbClr val="FFC000"/>
                  </a:solidFill>
                </a:rPr>
                <a:t>80 лет</a:t>
              </a:r>
              <a:endParaRPr lang="ru-RU" sz="3600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2743200" y="3352800"/>
            <a:ext cx="5491763" cy="3313331"/>
            <a:chOff x="2514600" y="3429000"/>
            <a:chExt cx="5491763" cy="3313331"/>
          </a:xfrm>
        </p:grpSpPr>
        <p:pic>
          <p:nvPicPr>
            <p:cNvPr id="19" name="Рисунок 18" descr="PO2KZ0GURsZO.jpg"/>
            <p:cNvPicPr>
              <a:picLocks noChangeAspect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>
            <a:xfrm>
              <a:off x="2514600" y="3429000"/>
              <a:ext cx="5491763" cy="32766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5791200" y="6096000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i="1" dirty="0" smtClean="0">
                  <a:solidFill>
                    <a:srgbClr val="FFC000"/>
                  </a:solidFill>
                </a:rPr>
                <a:t>120 лет</a:t>
              </a:r>
              <a:endParaRPr lang="ru-RU" sz="3600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066800" y="457200"/>
            <a:ext cx="4467329" cy="5181600"/>
            <a:chOff x="1066800" y="457200"/>
            <a:chExt cx="4467329" cy="5181600"/>
          </a:xfrm>
        </p:grpSpPr>
        <p:pic>
          <p:nvPicPr>
            <p:cNvPr id="25" name="Рисунок 24" descr="ebce35db1aa4.jpg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1066800" y="457200"/>
              <a:ext cx="4467329" cy="51816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524000" y="4800600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i="1" dirty="0" smtClean="0">
                  <a:solidFill>
                    <a:srgbClr val="FFC000"/>
                  </a:solidFill>
                </a:rPr>
                <a:t>215 лет</a:t>
              </a:r>
              <a:endParaRPr lang="ru-RU" sz="3600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1762125" y="1323975"/>
            <a:ext cx="5619750" cy="4210050"/>
            <a:chOff x="1762125" y="1323975"/>
            <a:chExt cx="5619750" cy="4210050"/>
          </a:xfrm>
        </p:grpSpPr>
        <p:pic>
          <p:nvPicPr>
            <p:cNvPr id="22" name="Рисунок 21" descr="чуковский.jpg"/>
            <p:cNvPicPr>
              <a:picLocks noChangeAspect="1"/>
            </p:cNvPicPr>
            <p:nvPr/>
          </p:nvPicPr>
          <p:blipFill>
            <a:blip r:embed="rId10" cstate="email"/>
            <a:stretch>
              <a:fillRect/>
            </a:stretch>
          </p:blipFill>
          <p:spPr>
            <a:xfrm>
              <a:off x="1762125" y="1323975"/>
              <a:ext cx="5619750" cy="421005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971800" y="1981200"/>
              <a:ext cx="18133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i="1" dirty="0" smtClean="0">
                  <a:solidFill>
                    <a:srgbClr val="FFC000"/>
                  </a:solidFill>
                </a:rPr>
                <a:t>110 лет</a:t>
              </a:r>
              <a:endParaRPr lang="ru-RU" sz="3600" i="1" dirty="0">
                <a:solidFill>
                  <a:srgbClr val="FFC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228600" y="228600"/>
            <a:ext cx="8686800" cy="3276600"/>
            <a:chOff x="152400" y="152400"/>
            <a:chExt cx="9372600" cy="3355398"/>
          </a:xfrm>
        </p:grpSpPr>
        <p:pic>
          <p:nvPicPr>
            <p:cNvPr id="3" name="Рисунок 2" descr="01ee166a3135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52400" y="152400"/>
              <a:ext cx="2257901" cy="3352800"/>
            </a:xfrm>
            <a:prstGeom prst="rect">
              <a:avLst/>
            </a:prstGeom>
          </p:spPr>
        </p:pic>
        <p:pic>
          <p:nvPicPr>
            <p:cNvPr id="4" name="Рисунок 3" descr="gogol45.jp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2514600" y="152400"/>
              <a:ext cx="2362200" cy="3355398"/>
            </a:xfrm>
            <a:prstGeom prst="rect">
              <a:avLst/>
            </a:prstGeom>
          </p:spPr>
        </p:pic>
        <p:pic>
          <p:nvPicPr>
            <p:cNvPr id="5" name="Рисунок 4" descr="post-45520-0-52101300-1340038738.jpg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>
            <a:xfrm>
              <a:off x="4953000" y="152400"/>
              <a:ext cx="2362200" cy="3352800"/>
            </a:xfrm>
            <a:prstGeom prst="rect">
              <a:avLst/>
            </a:prstGeom>
          </p:spPr>
        </p:pic>
        <p:pic>
          <p:nvPicPr>
            <p:cNvPr id="6" name="Рисунок 5" descr="812265026_tonnel.gif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>
            <a:xfrm>
              <a:off x="7391400" y="152400"/>
              <a:ext cx="2133600" cy="3352800"/>
            </a:xfrm>
            <a:prstGeom prst="rect">
              <a:avLst/>
            </a:prstGeom>
          </p:spPr>
        </p:pic>
      </p:grpSp>
      <p:pic>
        <p:nvPicPr>
          <p:cNvPr id="8" name="Рисунок 7" descr="11826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14600" y="3657600"/>
            <a:ext cx="6454588" cy="3048000"/>
          </a:xfrm>
          <a:prstGeom prst="rect">
            <a:avLst/>
          </a:prstGeom>
        </p:spPr>
      </p:pic>
      <p:pic>
        <p:nvPicPr>
          <p:cNvPr id="9" name="Рисунок 8" descr="malcev1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524000" y="1447800"/>
            <a:ext cx="6553200" cy="3499408"/>
          </a:xfrm>
          <a:prstGeom prst="rect">
            <a:avLst/>
          </a:prstGeom>
        </p:spPr>
      </p:pic>
      <p:pic>
        <p:nvPicPr>
          <p:cNvPr id="10" name="Рисунок 9" descr="lermontov00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914400" y="1752600"/>
            <a:ext cx="2926080" cy="3803904"/>
          </a:xfrm>
          <a:prstGeom prst="rect">
            <a:avLst/>
          </a:prstGeom>
        </p:spPr>
      </p:pic>
      <p:pic>
        <p:nvPicPr>
          <p:cNvPr id="11" name="Рисунок 10" descr="5Ft0VEsPJCg1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304800" y="228600"/>
            <a:ext cx="8708572" cy="5486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0729865bf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38400" y="0"/>
            <a:ext cx="5067300" cy="6096000"/>
          </a:xfrm>
          <a:prstGeom prst="rect">
            <a:avLst/>
          </a:prstGeom>
        </p:spPr>
      </p:pic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</p:spPr>
      </p:pic>
      <p:pic>
        <p:nvPicPr>
          <p:cNvPr id="3" name="Рисунок 2" descr="429108_(www.GdeFon.ru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04800" y="914400"/>
            <a:ext cx="8656320" cy="54102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457200"/>
            <a:ext cx="3868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i="1" dirty="0" smtClean="0"/>
              <a:t>245 лет?</a:t>
            </a:r>
            <a:endParaRPr lang="ru-RU" sz="7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</p:spPr>
      </p:pic>
      <p:pic>
        <p:nvPicPr>
          <p:cNvPr id="2" name="Рисунок 1" descr="93285188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838200"/>
            <a:ext cx="9144000" cy="5181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1350554698_69490747_04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962400" y="2819400"/>
            <a:ext cx="2407983" cy="35066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</p:spPr>
      </p:pic>
      <p:pic>
        <p:nvPicPr>
          <p:cNvPr id="3" name="Рисунок 2" descr="1012121537_17293473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8600" y="-152400"/>
            <a:ext cx="6172200" cy="41148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 descr="79321531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410200" y="1219200"/>
            <a:ext cx="3524380" cy="5196660"/>
          </a:xfrm>
          <a:prstGeom prst="rect">
            <a:avLst/>
          </a:prstGeom>
        </p:spPr>
      </p:pic>
      <p:pic>
        <p:nvPicPr>
          <p:cNvPr id="6" name="Рисунок 5" descr="lisa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66800" y="3429000"/>
            <a:ext cx="2667000" cy="3137647"/>
          </a:xfrm>
          <a:prstGeom prst="rect">
            <a:avLst/>
          </a:prstGeom>
        </p:spPr>
      </p:pic>
      <p:pic>
        <p:nvPicPr>
          <p:cNvPr id="7" name="Рисунок 6" descr="Krilov_fon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76600" y="4038600"/>
            <a:ext cx="2057400" cy="24291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04630" y="1981200"/>
            <a:ext cx="576777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Иван Андреевич</a:t>
            </a:r>
          </a:p>
          <a:p>
            <a:pPr algn="ctr"/>
            <a:r>
              <a:rPr lang="ru-RU" sz="6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Крылов</a:t>
            </a:r>
            <a:endParaRPr lang="ru-RU" sz="6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5193792"/>
            <a:ext cx="2384620" cy="1664208"/>
          </a:xfrm>
          <a:prstGeom prst="rect">
            <a:avLst/>
          </a:prstGeom>
        </p:spPr>
      </p:pic>
      <p:pic>
        <p:nvPicPr>
          <p:cNvPr id="2" name="Рисунок 1" descr="krylov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90800" y="609600"/>
            <a:ext cx="2682240" cy="3352800"/>
          </a:xfrm>
          <a:prstGeom prst="rect">
            <a:avLst/>
          </a:prstGeom>
        </p:spPr>
      </p:pic>
      <p:pic>
        <p:nvPicPr>
          <p:cNvPr id="3" name="Рисунок 2" descr="234-340_(242-348)_img_26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174259" y="152400"/>
            <a:ext cx="3969741" cy="518160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 descr="89716518_2_iyulya_1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914400" y="3429000"/>
            <a:ext cx="1771650" cy="23622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 descr="php6D62SJ-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96000" y="4724400"/>
            <a:ext cx="2819400" cy="1997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Рисунок 3" descr="krylov-peterbyrg0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819400" y="4191000"/>
            <a:ext cx="3352800" cy="245872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 descr="102813_or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28600" y="228600"/>
            <a:ext cx="2310395" cy="32766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0" name="TextBox 9"/>
          <p:cNvSpPr txBox="1"/>
          <p:nvPr/>
        </p:nvSpPr>
        <p:spPr>
          <a:xfrm>
            <a:off x="2057400" y="3581400"/>
            <a:ext cx="4153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Всего: 200 басен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105</Words>
  <Application>Microsoft Office PowerPoint</Application>
  <PresentationFormat>Экран (4:3)</PresentationFormat>
  <Paragraphs>36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«Петербург - Культура –Я»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>A</cp:lastModifiedBy>
  <cp:revision>30</cp:revision>
  <dcterms:created xsi:type="dcterms:W3CDTF">2006-08-16T00:00:00Z</dcterms:created>
  <dcterms:modified xsi:type="dcterms:W3CDTF">2014-10-20T18:52:53Z</dcterms:modified>
</cp:coreProperties>
</file>