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00" r:id="rId1"/>
  </p:sldMasterIdLst>
  <p:notesMasterIdLst>
    <p:notesMasterId r:id="rId13"/>
  </p:notesMasterIdLst>
  <p:sldIdLst>
    <p:sldId id="267" r:id="rId2"/>
    <p:sldId id="256" r:id="rId3"/>
    <p:sldId id="261" r:id="rId4"/>
    <p:sldId id="257" r:id="rId5"/>
    <p:sldId id="258" r:id="rId6"/>
    <p:sldId id="259" r:id="rId7"/>
    <p:sldId id="262" r:id="rId8"/>
    <p:sldId id="263" r:id="rId9"/>
    <p:sldId id="265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050" autoAdjust="0"/>
    <p:restoredTop sz="94660"/>
  </p:normalViewPr>
  <p:slideViewPr>
    <p:cSldViewPr>
      <p:cViewPr varScale="1">
        <p:scale>
          <a:sx n="104" d="100"/>
          <a:sy n="104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F26C54-A2A3-44BB-90EE-9D6A0A0EBE8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DA64406-3B7A-4153-8299-119CD4EACAF3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5400" b="1" dirty="0" smtClean="0">
              <a:solidFill>
                <a:schemeClr val="accent5">
                  <a:lumMod val="50000"/>
                </a:schemeClr>
              </a:solidFill>
            </a:rPr>
            <a:t>Деревья</a:t>
          </a:r>
          <a:endParaRPr lang="ru-RU" sz="5400" dirty="0"/>
        </a:p>
      </dgm:t>
    </dgm:pt>
    <dgm:pt modelId="{43423CEB-6023-441E-80FF-9FC12D30BE1E}" type="parTrans" cxnId="{E647F56C-D34E-41C7-BE8D-F8BEFEB58B7E}">
      <dgm:prSet/>
      <dgm:spPr/>
      <dgm:t>
        <a:bodyPr/>
        <a:lstStyle/>
        <a:p>
          <a:endParaRPr lang="ru-RU"/>
        </a:p>
      </dgm:t>
    </dgm:pt>
    <dgm:pt modelId="{1A59F7FA-4BA7-4217-B799-C54458D698FD}" type="sibTrans" cxnId="{E647F56C-D34E-41C7-BE8D-F8BEFEB58B7E}">
      <dgm:prSet/>
      <dgm:spPr/>
      <dgm:t>
        <a:bodyPr/>
        <a:lstStyle/>
        <a:p>
          <a:endParaRPr lang="ru-RU"/>
        </a:p>
      </dgm:t>
    </dgm:pt>
    <dgm:pt modelId="{5CB20FBC-F4CA-4316-9538-C83072077D25}">
      <dgm:prSet phldrT="[Текст]"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4800" b="1" dirty="0" smtClean="0">
              <a:solidFill>
                <a:schemeClr val="accent5">
                  <a:lumMod val="50000"/>
                </a:schemeClr>
              </a:solidFill>
            </a:rPr>
            <a:t>Кустарники </a:t>
          </a:r>
          <a:endParaRPr lang="ru-RU" sz="4800" dirty="0"/>
        </a:p>
      </dgm:t>
    </dgm:pt>
    <dgm:pt modelId="{011B6493-D2C7-45B4-93C4-05C1FB89267E}" type="parTrans" cxnId="{EC149F29-61B3-4B5D-83C5-36E7308DE171}">
      <dgm:prSet/>
      <dgm:spPr/>
      <dgm:t>
        <a:bodyPr/>
        <a:lstStyle/>
        <a:p>
          <a:endParaRPr lang="ru-RU"/>
        </a:p>
      </dgm:t>
    </dgm:pt>
    <dgm:pt modelId="{2338AA2A-976A-49ED-B387-77E8C6A297EB}" type="sibTrans" cxnId="{EC149F29-61B3-4B5D-83C5-36E7308DE171}">
      <dgm:prSet/>
      <dgm:spPr/>
      <dgm:t>
        <a:bodyPr/>
        <a:lstStyle/>
        <a:p>
          <a:endParaRPr lang="ru-RU"/>
        </a:p>
      </dgm:t>
    </dgm:pt>
    <dgm:pt modelId="{A6875CE1-FF7C-45B6-B31A-58C12A582AC7}">
      <dgm:prSet phldrT="[Текст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effectLst>
          <a:glow rad="1016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b="1" dirty="0" smtClean="0">
              <a:solidFill>
                <a:schemeClr val="accent5">
                  <a:lumMod val="50000"/>
                </a:schemeClr>
              </a:solidFill>
            </a:rPr>
            <a:t>Травы</a:t>
          </a:r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 </a:t>
          </a:r>
          <a:endParaRPr lang="ru-RU" dirty="0"/>
        </a:p>
      </dgm:t>
    </dgm:pt>
    <dgm:pt modelId="{9EEC801A-4C53-44A9-BAD9-E0FAB4F89B5A}" type="parTrans" cxnId="{B4231AD7-200C-464A-84CD-C3138AE159EA}">
      <dgm:prSet/>
      <dgm:spPr/>
      <dgm:t>
        <a:bodyPr/>
        <a:lstStyle/>
        <a:p>
          <a:endParaRPr lang="ru-RU"/>
        </a:p>
      </dgm:t>
    </dgm:pt>
    <dgm:pt modelId="{D33FFADC-9471-4A7F-9639-A7D61580F97E}" type="sibTrans" cxnId="{B4231AD7-200C-464A-84CD-C3138AE159EA}">
      <dgm:prSet/>
      <dgm:spPr/>
      <dgm:t>
        <a:bodyPr/>
        <a:lstStyle/>
        <a:p>
          <a:endParaRPr lang="ru-RU"/>
        </a:p>
      </dgm:t>
    </dgm:pt>
    <dgm:pt modelId="{E0241425-547D-4B4C-B906-96CD2660D151}" type="pres">
      <dgm:prSet presAssocID="{DCF26C54-A2A3-44BB-90EE-9D6A0A0EBE81}" presName="linearFlow" presStyleCnt="0">
        <dgm:presLayoutVars>
          <dgm:dir/>
          <dgm:resizeHandles val="exact"/>
        </dgm:presLayoutVars>
      </dgm:prSet>
      <dgm:spPr/>
    </dgm:pt>
    <dgm:pt modelId="{27FA8944-42C4-4B00-B88C-2C29D5851727}" type="pres">
      <dgm:prSet presAssocID="{FDA64406-3B7A-4153-8299-119CD4EACAF3}" presName="composite" presStyleCnt="0"/>
      <dgm:spPr/>
    </dgm:pt>
    <dgm:pt modelId="{67E41F53-2060-4917-A67B-8A4FE460D8CB}" type="pres">
      <dgm:prSet presAssocID="{FDA64406-3B7A-4153-8299-119CD4EACAF3}" presName="imgShp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17EA3F98-9FA6-4DE4-98FB-228BC08A02FC}" type="pres">
      <dgm:prSet presAssocID="{FDA64406-3B7A-4153-8299-119CD4EACAF3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F93094-17DC-4B03-8895-F7214A92AEA5}" type="pres">
      <dgm:prSet presAssocID="{1A59F7FA-4BA7-4217-B799-C54458D698FD}" presName="spacing" presStyleCnt="0"/>
      <dgm:spPr/>
    </dgm:pt>
    <dgm:pt modelId="{610ED655-5FFE-4AC8-8EB0-A66A9D16D441}" type="pres">
      <dgm:prSet presAssocID="{5CB20FBC-F4CA-4316-9538-C83072077D25}" presName="composite" presStyleCnt="0"/>
      <dgm:spPr/>
    </dgm:pt>
    <dgm:pt modelId="{32FA5CB4-2622-4462-9441-62F4C8E191D4}" type="pres">
      <dgm:prSet presAssocID="{5CB20FBC-F4CA-4316-9538-C83072077D25}" presName="imgShp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23A33D4-6FDE-4554-A9A8-DD39D34AC36D}" type="pres">
      <dgm:prSet presAssocID="{5CB20FBC-F4CA-4316-9538-C83072077D25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01EB7C-416B-4566-A43E-3B0A53DE4F42}" type="pres">
      <dgm:prSet presAssocID="{2338AA2A-976A-49ED-B387-77E8C6A297EB}" presName="spacing" presStyleCnt="0"/>
      <dgm:spPr/>
    </dgm:pt>
    <dgm:pt modelId="{ADA5FFB9-FA32-460A-88ED-A06E8446D725}" type="pres">
      <dgm:prSet presAssocID="{A6875CE1-FF7C-45B6-B31A-58C12A582AC7}" presName="composite" presStyleCnt="0"/>
      <dgm:spPr/>
    </dgm:pt>
    <dgm:pt modelId="{6FE676C0-FF74-4F8F-B918-6266AED64309}" type="pres">
      <dgm:prSet presAssocID="{A6875CE1-FF7C-45B6-B31A-58C12A582AC7}" presName="imgShp" presStyleLbl="fgImgPlace1" presStyleIdx="2" presStyleCnt="3" custScaleX="116488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34AA170-BBAE-46B0-B319-E7DB54BD81EB}" type="pres">
      <dgm:prSet presAssocID="{A6875CE1-FF7C-45B6-B31A-58C12A582AC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149F29-61B3-4B5D-83C5-36E7308DE171}" srcId="{DCF26C54-A2A3-44BB-90EE-9D6A0A0EBE81}" destId="{5CB20FBC-F4CA-4316-9538-C83072077D25}" srcOrd="1" destOrd="0" parTransId="{011B6493-D2C7-45B4-93C4-05C1FB89267E}" sibTransId="{2338AA2A-976A-49ED-B387-77E8C6A297EB}"/>
    <dgm:cxn modelId="{E647F56C-D34E-41C7-BE8D-F8BEFEB58B7E}" srcId="{DCF26C54-A2A3-44BB-90EE-9D6A0A0EBE81}" destId="{FDA64406-3B7A-4153-8299-119CD4EACAF3}" srcOrd="0" destOrd="0" parTransId="{43423CEB-6023-441E-80FF-9FC12D30BE1E}" sibTransId="{1A59F7FA-4BA7-4217-B799-C54458D698FD}"/>
    <dgm:cxn modelId="{BB7DE2DE-61A2-4C47-A2BC-AB91144BAD0B}" type="presOf" srcId="{FDA64406-3B7A-4153-8299-119CD4EACAF3}" destId="{17EA3F98-9FA6-4DE4-98FB-228BC08A02FC}" srcOrd="0" destOrd="0" presId="urn:microsoft.com/office/officeart/2005/8/layout/vList3"/>
    <dgm:cxn modelId="{375E987D-3914-4C77-8D93-853AB3956457}" type="presOf" srcId="{A6875CE1-FF7C-45B6-B31A-58C12A582AC7}" destId="{534AA170-BBAE-46B0-B319-E7DB54BD81EB}" srcOrd="0" destOrd="0" presId="urn:microsoft.com/office/officeart/2005/8/layout/vList3"/>
    <dgm:cxn modelId="{AD924818-A745-464F-B346-41EB0FF1F263}" type="presOf" srcId="{DCF26C54-A2A3-44BB-90EE-9D6A0A0EBE81}" destId="{E0241425-547D-4B4C-B906-96CD2660D151}" srcOrd="0" destOrd="0" presId="urn:microsoft.com/office/officeart/2005/8/layout/vList3"/>
    <dgm:cxn modelId="{B4231AD7-200C-464A-84CD-C3138AE159EA}" srcId="{DCF26C54-A2A3-44BB-90EE-9D6A0A0EBE81}" destId="{A6875CE1-FF7C-45B6-B31A-58C12A582AC7}" srcOrd="2" destOrd="0" parTransId="{9EEC801A-4C53-44A9-BAD9-E0FAB4F89B5A}" sibTransId="{D33FFADC-9471-4A7F-9639-A7D61580F97E}"/>
    <dgm:cxn modelId="{4FD5E195-25AF-4FD9-844E-CAF13A801441}" type="presOf" srcId="{5CB20FBC-F4CA-4316-9538-C83072077D25}" destId="{023A33D4-6FDE-4554-A9A8-DD39D34AC36D}" srcOrd="0" destOrd="0" presId="urn:microsoft.com/office/officeart/2005/8/layout/vList3"/>
    <dgm:cxn modelId="{20C5A047-1071-4CBA-A3CE-1409B19AB9F0}" type="presParOf" srcId="{E0241425-547D-4B4C-B906-96CD2660D151}" destId="{27FA8944-42C4-4B00-B88C-2C29D5851727}" srcOrd="0" destOrd="0" presId="urn:microsoft.com/office/officeart/2005/8/layout/vList3"/>
    <dgm:cxn modelId="{128E9E44-BDCA-4D75-A65E-62DD0455B64C}" type="presParOf" srcId="{27FA8944-42C4-4B00-B88C-2C29D5851727}" destId="{67E41F53-2060-4917-A67B-8A4FE460D8CB}" srcOrd="0" destOrd="0" presId="urn:microsoft.com/office/officeart/2005/8/layout/vList3"/>
    <dgm:cxn modelId="{44A0F3DA-EEA1-4B5A-A675-EE71E2A005C4}" type="presParOf" srcId="{27FA8944-42C4-4B00-B88C-2C29D5851727}" destId="{17EA3F98-9FA6-4DE4-98FB-228BC08A02FC}" srcOrd="1" destOrd="0" presId="urn:microsoft.com/office/officeart/2005/8/layout/vList3"/>
    <dgm:cxn modelId="{D7766C6C-7D01-4E65-93B8-CC089B2B2586}" type="presParOf" srcId="{E0241425-547D-4B4C-B906-96CD2660D151}" destId="{13F93094-17DC-4B03-8895-F7214A92AEA5}" srcOrd="1" destOrd="0" presId="urn:microsoft.com/office/officeart/2005/8/layout/vList3"/>
    <dgm:cxn modelId="{2975ED2F-A1D8-41E3-8C05-D31171AB5BDB}" type="presParOf" srcId="{E0241425-547D-4B4C-B906-96CD2660D151}" destId="{610ED655-5FFE-4AC8-8EB0-A66A9D16D441}" srcOrd="2" destOrd="0" presId="urn:microsoft.com/office/officeart/2005/8/layout/vList3"/>
    <dgm:cxn modelId="{B17659FA-12F7-43B4-9311-CC39B7000EB6}" type="presParOf" srcId="{610ED655-5FFE-4AC8-8EB0-A66A9D16D441}" destId="{32FA5CB4-2622-4462-9441-62F4C8E191D4}" srcOrd="0" destOrd="0" presId="urn:microsoft.com/office/officeart/2005/8/layout/vList3"/>
    <dgm:cxn modelId="{28527A38-86DE-4B4E-BC4C-8377B5EC3501}" type="presParOf" srcId="{610ED655-5FFE-4AC8-8EB0-A66A9D16D441}" destId="{023A33D4-6FDE-4554-A9A8-DD39D34AC36D}" srcOrd="1" destOrd="0" presId="urn:microsoft.com/office/officeart/2005/8/layout/vList3"/>
    <dgm:cxn modelId="{B20EEF0D-3047-4139-842D-87816E666C55}" type="presParOf" srcId="{E0241425-547D-4B4C-B906-96CD2660D151}" destId="{2201EB7C-416B-4566-A43E-3B0A53DE4F42}" srcOrd="3" destOrd="0" presId="urn:microsoft.com/office/officeart/2005/8/layout/vList3"/>
    <dgm:cxn modelId="{DF84B4C9-9E05-446A-9CF8-C00685D3BA1D}" type="presParOf" srcId="{E0241425-547D-4B4C-B906-96CD2660D151}" destId="{ADA5FFB9-FA32-460A-88ED-A06E8446D725}" srcOrd="4" destOrd="0" presId="urn:microsoft.com/office/officeart/2005/8/layout/vList3"/>
    <dgm:cxn modelId="{009E06FA-5AC1-4512-B7F0-D1D54D4951F5}" type="presParOf" srcId="{ADA5FFB9-FA32-460A-88ED-A06E8446D725}" destId="{6FE676C0-FF74-4F8F-B918-6266AED64309}" srcOrd="0" destOrd="0" presId="urn:microsoft.com/office/officeart/2005/8/layout/vList3"/>
    <dgm:cxn modelId="{A2342C6B-E52F-4CA8-B8A2-57991A2CEC67}" type="presParOf" srcId="{ADA5FFB9-FA32-460A-88ED-A06E8446D725}" destId="{534AA170-BBAE-46B0-B319-E7DB54BD81EB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D39DB-6755-4062-B124-1017A950DDDE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C395F1-FE64-486F-AC80-8262343711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C395F1-FE64-486F-AC80-82623437110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j04389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5625" y="0"/>
            <a:ext cx="2238375" cy="3352800"/>
          </a:xfrm>
          <a:prstGeom prst="rect">
            <a:avLst/>
          </a:prstGeom>
          <a:noFill/>
        </p:spPr>
      </p:pic>
      <p:pic>
        <p:nvPicPr>
          <p:cNvPr id="5128" name="Picture 8" descr="j0438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2238375" cy="3352800"/>
          </a:xfrm>
          <a:prstGeom prst="rect">
            <a:avLst/>
          </a:prstGeom>
          <a:noFill/>
        </p:spPr>
      </p:pic>
      <p:pic>
        <p:nvPicPr>
          <p:cNvPr id="5129" name="Picture 9" descr="j04251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219325" cy="3352800"/>
          </a:xfrm>
          <a:prstGeom prst="rect">
            <a:avLst/>
          </a:prstGeom>
          <a:noFill/>
        </p:spPr>
      </p:pic>
      <p:pic>
        <p:nvPicPr>
          <p:cNvPr id="5130" name="Picture 10" descr="j04328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0"/>
            <a:ext cx="2238375" cy="3352800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3429000"/>
            <a:ext cx="9144000" cy="3429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10800000">
            <a:off x="-9525" y="5930900"/>
            <a:ext cx="9153525" cy="927100"/>
            <a:chOff x="-6" y="-10"/>
            <a:chExt cx="5766" cy="824"/>
          </a:xfrm>
        </p:grpSpPr>
        <p:sp>
          <p:nvSpPr>
            <p:cNvPr id="5137" name="Freeform 17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8" name="Freeform 18"/>
            <p:cNvSpPr>
              <a:spLocks/>
            </p:cNvSpPr>
            <p:nvPr userDrawn="1"/>
          </p:nvSpPr>
          <p:spPr bwMode="hidden">
            <a:xfrm>
              <a:off x="1575" y="127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39" name="Freeform 19"/>
            <p:cNvSpPr>
              <a:spLocks/>
            </p:cNvSpPr>
            <p:nvPr userDrawn="1"/>
          </p:nvSpPr>
          <p:spPr bwMode="hidden">
            <a:xfrm>
              <a:off x="3332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762000" y="3581400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5334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ABA3F-B739-4A04-8105-0FF9D69E58EB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5145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60C75-5320-4E32-ABE9-D24CD998BF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5147" name="Picture 27" descr="tree2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77200" y="5410200"/>
            <a:ext cx="9144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56E0-7BB2-4E80-B447-3FF2606C50F7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6A3F2-5987-4ECC-A399-1D3DA43B23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6819A-0914-4364-9E52-1ABA1D45612C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A7312B-3C8E-4FDB-AE09-9D25A898D3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64FB5-F62C-4858-BC01-40777F11F264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E6DAE-20CB-4789-B2D8-D26D6DA93AB5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AE274-7BD7-4C41-9881-0C61130BFA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48D3F-AAFA-4BC1-8FBB-9F3D5E93102D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A355-3A9C-4BE2-9F4A-44A64D68C7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7E209-C989-4626-83B8-63A6422D0DFB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85F38-E8C7-4C8B-9299-539115F24D4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49D3A-5932-4D20-9AE5-6B9962E63CB4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63304-B980-4610-B8DD-8BF05CABBB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84696-1FBC-4450-B0E6-5E3081396086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0E4AF-19FD-423F-AB0F-CF432026F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C8351-CA7D-4222-9C08-4A903B67AE35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74C05-D2AD-4B68-9817-6CD7F29FBA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95F15-9C55-4D14-8B96-34760AB275D5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7DFFA-C698-4756-AEB3-4BB3752226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 rot="10800000">
            <a:off x="-9525" y="5930900"/>
            <a:ext cx="9153525" cy="927100"/>
            <a:chOff x="-6" y="-10"/>
            <a:chExt cx="5766" cy="824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3" name="Freeform 9"/>
            <p:cNvSpPr>
              <a:spLocks/>
            </p:cNvSpPr>
            <p:nvPr userDrawn="1"/>
          </p:nvSpPr>
          <p:spPr bwMode="hidden">
            <a:xfrm>
              <a:off x="1575" y="127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hidden">
            <a:xfrm>
              <a:off x="3332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036" name="Picture 12" descr="leaf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4724400"/>
            <a:ext cx="827088" cy="962025"/>
          </a:xfrm>
          <a:prstGeom prst="rect">
            <a:avLst/>
          </a:prstGeom>
          <a:noFill/>
        </p:spPr>
      </p:pic>
      <p:pic>
        <p:nvPicPr>
          <p:cNvPr id="1037" name="Picture 13" descr="j04378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3124200"/>
            <a:ext cx="914400" cy="914400"/>
          </a:xfrm>
          <a:prstGeom prst="rect">
            <a:avLst/>
          </a:prstGeom>
          <a:noFill/>
        </p:spPr>
      </p:pic>
      <p:pic>
        <p:nvPicPr>
          <p:cNvPr id="1040" name="Picture 16" descr="j025087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152400"/>
            <a:ext cx="1371600" cy="881063"/>
          </a:xfrm>
          <a:prstGeom prst="rect">
            <a:avLst/>
          </a:prstGeom>
          <a:noFill/>
        </p:spPr>
      </p:pic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0" y="1524000"/>
            <a:ext cx="914400" cy="914400"/>
            <a:chOff x="1824" y="1440"/>
            <a:chExt cx="696" cy="672"/>
          </a:xfrm>
        </p:grpSpPr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1872" y="1440"/>
              <a:ext cx="624" cy="67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0" y="336"/>
                </a:cxn>
                <a:cxn ang="0">
                  <a:pos x="432" y="336"/>
                </a:cxn>
                <a:cxn ang="0">
                  <a:pos x="720" y="624"/>
                </a:cxn>
                <a:cxn ang="0">
                  <a:pos x="768" y="645"/>
                </a:cxn>
                <a:cxn ang="0">
                  <a:pos x="761" y="706"/>
                </a:cxn>
                <a:cxn ang="0">
                  <a:pos x="713" y="693"/>
                </a:cxn>
                <a:cxn ang="0">
                  <a:pos x="672" y="624"/>
                </a:cxn>
                <a:cxn ang="0">
                  <a:pos x="528" y="480"/>
                </a:cxn>
                <a:cxn ang="0">
                  <a:pos x="528" y="528"/>
                </a:cxn>
                <a:cxn ang="0">
                  <a:pos x="480" y="480"/>
                </a:cxn>
                <a:cxn ang="0">
                  <a:pos x="384" y="336"/>
                </a:cxn>
                <a:cxn ang="0">
                  <a:pos x="0" y="0"/>
                </a:cxn>
              </a:cxnLst>
              <a:rect l="0" t="0" r="r" b="b"/>
              <a:pathLst>
                <a:path w="777" h="714">
                  <a:moveTo>
                    <a:pt x="48" y="0"/>
                  </a:moveTo>
                  <a:lnTo>
                    <a:pt x="480" y="336"/>
                  </a:lnTo>
                  <a:lnTo>
                    <a:pt x="432" y="336"/>
                  </a:lnTo>
                  <a:lnTo>
                    <a:pt x="720" y="624"/>
                  </a:lnTo>
                  <a:cubicBezTo>
                    <a:pt x="776" y="676"/>
                    <a:pt x="761" y="631"/>
                    <a:pt x="768" y="645"/>
                  </a:cubicBezTo>
                  <a:cubicBezTo>
                    <a:pt x="776" y="653"/>
                    <a:pt x="777" y="698"/>
                    <a:pt x="761" y="706"/>
                  </a:cubicBezTo>
                  <a:cubicBezTo>
                    <a:pt x="745" y="714"/>
                    <a:pt x="729" y="701"/>
                    <a:pt x="713" y="693"/>
                  </a:cubicBezTo>
                  <a:cubicBezTo>
                    <a:pt x="697" y="685"/>
                    <a:pt x="696" y="656"/>
                    <a:pt x="672" y="624"/>
                  </a:cubicBezTo>
                  <a:lnTo>
                    <a:pt x="528" y="480"/>
                  </a:lnTo>
                  <a:lnTo>
                    <a:pt x="528" y="528"/>
                  </a:lnTo>
                  <a:lnTo>
                    <a:pt x="480" y="480"/>
                  </a:lnTo>
                  <a:lnTo>
                    <a:pt x="384" y="336"/>
                  </a:lnTo>
                  <a:lnTo>
                    <a:pt x="0" y="0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pic>
          <p:nvPicPr>
            <p:cNvPr id="1039" name="Picture 15" descr="forget-me-not02"/>
            <p:cNvPicPr>
              <a:picLocks noChangeAspect="1" noChangeArrowheads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824" y="1488"/>
              <a:ext cx="696" cy="606"/>
            </a:xfrm>
            <a:prstGeom prst="rect">
              <a:avLst/>
            </a:prstGeom>
            <a:noFill/>
          </p:spPr>
        </p:pic>
      </p:grp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0C0FCF26-2B11-46F7-9B41-24D2EE207DA2}" type="datetime1">
              <a:rPr lang="ru-RU" smtClean="0"/>
              <a:pPr>
                <a:defRPr/>
              </a:pPr>
              <a:t>15.06.2010</a:t>
            </a:fld>
            <a:endParaRPr lang="ru-RU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ru-RU" smtClean="0"/>
              <a:t>Н.Г.Пескова</a:t>
            </a:r>
            <a:endParaRPr lang="ru-RU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721517C-96E1-4F36-8D51-749BE6BC9E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spd="med">
    <p:wipe dir="r"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Server\User\Grp18\&#1047;&#1074;&#1091;&#1082;&#1080;\15.%20&#1055;&#1077;&#1090;&#1088;%20&#1048;&#1083;&#1100;&#1080;&#1095;%20&#1063;&#1072;&#1081;&#1082;&#1086;&#1074;&#1089;&#1082;&#1080;&#1081;%20-%20&#1042;&#1072;&#1083;&#1100;&#1089;%20&#1094;&#1074;&#1077;&#1090;&#1086;&#1074;%20&#1080;&#1079;%20&#1073;&#1072;&#1083;&#1077;&#1090;&#1072;%20&#1065;&#1077;&#1083;&#1082;&#1091;&#1085;&#1095;&#1080;&#1082;.mp3" TargetMode="External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\\Server\User\Grp18\&#1047;&#1074;&#1091;&#1082;&#1080;\stopudov_zar_04.wmv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dirty="0" smtClean="0"/>
              <a:t>Пескова Наталия Германовна ГОУ № 229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ru-RU" dirty="0" smtClean="0"/>
              <a:t>Окружающий мир</a:t>
            </a:r>
          </a:p>
          <a:p>
            <a:endParaRPr lang="ru-RU" dirty="0"/>
          </a:p>
        </p:txBody>
      </p:sp>
      <p:pic>
        <p:nvPicPr>
          <p:cNvPr id="6" name="15. Петр Ильич Чайковский - Вальс цветов из балета Щелкунч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364331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0E4AF-19FD-423F-AB0F-CF432026FC7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" name="stopudov_zar_04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lum bright="24000"/>
          </a:blip>
          <a:stretch>
            <a:fillRect/>
          </a:stretch>
        </p:blipFill>
        <p:spPr>
          <a:xfrm>
            <a:off x="1428728" y="1000108"/>
            <a:ext cx="7020231" cy="50720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4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/>
          <p:cNvSpPr txBox="1">
            <a:spLocks noChangeArrowheads="1"/>
          </p:cNvSpPr>
          <p:nvPr/>
        </p:nvSpPr>
        <p:spPr bwMode="auto">
          <a:xfrm>
            <a:off x="2071670" y="500042"/>
            <a:ext cx="492918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 i="1" dirty="0">
                <a:solidFill>
                  <a:srgbClr val="7030A0"/>
                </a:solidFill>
              </a:rPr>
              <a:t>Спасибо за внимание!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0E4AF-19FD-423F-AB0F-CF432026FC7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050" name="Picture 2" descr="деревья,дружба,забота,заботиться,защищать,зеленые,лица,лицо-смайлик,любовь,обнимать,обнимать деревья,объятия,окружающая среда,охрана,природа,проблемы экологии,растения,рожица-смайлик,рожицы-смайлики,сердца,символы,смайл,смайлик,смайлики,смайлы,сохранение,сохранение окружающей среды,экология,эмо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86058"/>
            <a:ext cx="3714776" cy="32385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Разнообразие</a:t>
            </a:r>
            <a:b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растений</a:t>
            </a:r>
            <a:endParaRPr lang="ru-RU" sz="4800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68005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6015038" cy="4010025"/>
          </a:xfrm>
          <a:prstGeom prst="roundRect">
            <a:avLst/>
          </a:prstGeom>
          <a:solidFill>
            <a:schemeClr val="bg1"/>
          </a:solidFill>
          <a:ln>
            <a:headEnd/>
            <a:tailEnd/>
          </a:ln>
          <a:effectLst>
            <a:innerShdw blurRad="63500" dist="50800" dir="18900000">
              <a:prstClr val="black">
                <a:alpha val="32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714536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На какие 3 группы делятся все растения</a:t>
            </a:r>
            <a:r>
              <a:rPr lang="ru-RU" sz="4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1142976" y="2000240"/>
          <a:ext cx="771530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Деревья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latin typeface="Arno Pro Light Display" pitchFamily="18" charset="0"/>
              </a:rPr>
              <a:t>Имеют один толстый ствол, </a:t>
            </a:r>
            <a:endParaRPr lang="en-US" sz="4000" b="1" dirty="0" smtClean="0">
              <a:latin typeface="Arno Pro Light Display" pitchFamily="18" charset="0"/>
            </a:endParaRPr>
          </a:p>
          <a:p>
            <a:pPr algn="ctr" eaLnBrk="1" hangingPunct="1">
              <a:buNone/>
            </a:pPr>
            <a:r>
              <a:rPr lang="ru-RU" sz="4000" b="1" dirty="0" smtClean="0">
                <a:latin typeface="Arno Pro Light Display" pitchFamily="18" charset="0"/>
              </a:rPr>
              <a:t>идущий от корня</a:t>
            </a:r>
            <a:r>
              <a:rPr lang="ru-RU" b="1" dirty="0" smtClean="0">
                <a:latin typeface="Arno Pro Light Display" pitchFamily="18" charset="0"/>
              </a:rPr>
              <a:t>.</a:t>
            </a:r>
          </a:p>
        </p:txBody>
      </p:sp>
      <p:pic>
        <p:nvPicPr>
          <p:cNvPr id="4" name="Рисунок 3" descr="680031.JPG"/>
          <p:cNvPicPr>
            <a:picLocks noChangeAspect="1"/>
          </p:cNvPicPr>
          <p:nvPr/>
        </p:nvPicPr>
        <p:blipFill>
          <a:blip r:embed="rId2"/>
          <a:srcRect l="11320" t="15094" r="6604"/>
          <a:stretch>
            <a:fillRect/>
          </a:stretch>
        </p:blipFill>
        <p:spPr bwMode="auto">
          <a:xfrm>
            <a:off x="1071538" y="2786058"/>
            <a:ext cx="2143140" cy="321468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68003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714620"/>
            <a:ext cx="2071688" cy="3224213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00039206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786058"/>
            <a:ext cx="2214561" cy="321468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Кустарники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latin typeface="Arno Pro Light Display" pitchFamily="18" charset="0"/>
                <a:cs typeface="Gautami" pitchFamily="2"/>
              </a:rPr>
              <a:t>Имеют несколько тонких стеблей (стволиков), идущих от корня.</a:t>
            </a:r>
          </a:p>
        </p:txBody>
      </p:sp>
      <p:pic>
        <p:nvPicPr>
          <p:cNvPr id="4" name="Рисунок 3" descr="0003925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79" y="3143248"/>
            <a:ext cx="2736000" cy="2952002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8" name="Рисунок 7" descr="00039379.jpg"/>
          <p:cNvPicPr>
            <a:picLocks noChangeAspect="1"/>
          </p:cNvPicPr>
          <p:nvPr/>
        </p:nvPicPr>
        <p:blipFill>
          <a:blip r:embed="rId3"/>
          <a:srcRect l="19450" r="25560" b="36607"/>
          <a:stretch>
            <a:fillRect/>
          </a:stretch>
        </p:blipFill>
        <p:spPr bwMode="auto">
          <a:xfrm>
            <a:off x="5143502" y="3143246"/>
            <a:ext cx="2736000" cy="2928959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Травы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 algn="ctr" eaLnBrk="1" hangingPunct="1"/>
            <a:r>
              <a:rPr lang="ru-RU" sz="4000" b="1" dirty="0" smtClean="0">
                <a:latin typeface="Arno Pro Light Display" pitchFamily="18" charset="0"/>
              </a:rPr>
              <a:t>Имеют мягкие сочные стебли</a:t>
            </a:r>
            <a:r>
              <a:rPr lang="ru-RU" b="1" dirty="0" smtClean="0">
                <a:latin typeface="Arno Pro Light Display" pitchFamily="18" charset="0"/>
              </a:rPr>
              <a:t>.</a:t>
            </a:r>
          </a:p>
        </p:txBody>
      </p:sp>
      <p:pic>
        <p:nvPicPr>
          <p:cNvPr id="4" name="Рисунок 3" descr="51603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643182"/>
            <a:ext cx="2214559" cy="328614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000379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571744"/>
            <a:ext cx="2286016" cy="3357586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7" name="Рисунок 6" descr="00038607.jpg"/>
          <p:cNvPicPr>
            <a:picLocks noChangeAspect="1"/>
          </p:cNvPicPr>
          <p:nvPr/>
        </p:nvPicPr>
        <p:blipFill>
          <a:blip r:embed="rId4"/>
          <a:srcRect t="7407"/>
          <a:stretch>
            <a:fillRect/>
          </a:stretch>
        </p:blipFill>
        <p:spPr bwMode="auto">
          <a:xfrm>
            <a:off x="3643306" y="2643182"/>
            <a:ext cx="2286011" cy="3286151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43782" cy="1509713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Какое растение лишнее, почему?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8229600" cy="3429019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Берёза           Тополь         Клён</a:t>
            </a:r>
          </a:p>
          <a:p>
            <a:pPr algn="ctr">
              <a:buFont typeface="Wingdings 2" pitchFamily="18" charset="2"/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Сосна            </a:t>
            </a:r>
          </a:p>
          <a:p>
            <a:pPr algn="ctr">
              <a:buFont typeface="Wingdings 2" pitchFamily="18" charset="2"/>
              <a:buNone/>
            </a:pP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Arial Black" pitchFamily="34" charset="0"/>
            </a:endParaRPr>
          </a:p>
          <a:p>
            <a:pPr algn="ctr">
              <a:buFont typeface="Wingdings 2" pitchFamily="18" charset="2"/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Ива       Липа            Дуб </a:t>
            </a:r>
          </a:p>
        </p:txBody>
      </p:sp>
      <p:pic>
        <p:nvPicPr>
          <p:cNvPr id="6" name="Рисунок 5" descr="0003867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357562"/>
            <a:ext cx="1571625" cy="185737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На какие 2 группы делятся деревья и кустарники?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000100" y="2143116"/>
            <a:ext cx="4040188" cy="1108070"/>
          </a:xfrm>
        </p:spPr>
        <p:txBody>
          <a:bodyPr/>
          <a:lstStyle/>
          <a:p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Arno Pro Light Display" pitchFamily="18" charset="0"/>
              </a:rPr>
              <a:t>Лиственные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Arno Pro Light Display" pitchFamily="18" charset="0"/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072066" y="2643182"/>
            <a:ext cx="3684585" cy="639762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chemeClr val="accent1">
                    <a:lumMod val="50000"/>
                  </a:schemeClr>
                </a:solidFill>
                <a:latin typeface="Arno Pro Light Display" pitchFamily="18" charset="0"/>
              </a:rPr>
              <a:t>Хвойные</a:t>
            </a:r>
            <a:endParaRPr lang="ru-RU" sz="6000" dirty="0">
              <a:solidFill>
                <a:schemeClr val="accent1">
                  <a:lumMod val="50000"/>
                </a:schemeClr>
              </a:solidFill>
              <a:latin typeface="Arno Pro Light Display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12335-967F-42D4-935C-8679E36CF30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9" name="Рисунок 8" descr="0003844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214686"/>
            <a:ext cx="1571636" cy="2500315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0" name="Рисунок 9" descr="000385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214686"/>
            <a:ext cx="1571636" cy="250030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1" name="Рисунок 10" descr="0003852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3214686"/>
            <a:ext cx="1643062" cy="257176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12" name="Рисунок 11" descr="00038679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3214686"/>
            <a:ext cx="1643074" cy="2571768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build="p"/>
      <p:bldP spid="1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14290"/>
            <a:ext cx="7772400" cy="928694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800" cap="none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Повтори :</a:t>
            </a:r>
            <a:endParaRPr lang="ru-RU" sz="4800" cap="none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1214422"/>
            <a:ext cx="7772400" cy="5000660"/>
          </a:xfrm>
        </p:spPr>
        <p:txBody>
          <a:bodyPr/>
          <a:lstStyle/>
          <a:p>
            <a:pPr algn="ctr">
              <a:buFont typeface="Arial" charset="0"/>
              <a:buChar char="•"/>
            </a:pPr>
            <a:r>
              <a:rPr lang="ru-RU" sz="2800" b="1" dirty="0" smtClean="0">
                <a:latin typeface="Arno Pro Light Display" pitchFamily="18" charset="0"/>
              </a:rPr>
              <a:t>На какие 3 группы делятся все растения?</a:t>
            </a:r>
          </a:p>
          <a:p>
            <a:pPr algn="ctr">
              <a:buFont typeface="Arial" charset="0"/>
              <a:buChar char="•"/>
            </a:pPr>
            <a:endParaRPr lang="ru-RU" sz="2800" b="1" dirty="0" smtClean="0">
              <a:latin typeface="Arno Pro Light Display" pitchFamily="18" charset="0"/>
            </a:endParaRPr>
          </a:p>
          <a:p>
            <a:pPr algn="ctr">
              <a:buFont typeface="Arial" charset="0"/>
              <a:buChar char="•"/>
            </a:pPr>
            <a:r>
              <a:rPr lang="ru-RU" sz="2800" b="1" dirty="0" smtClean="0">
                <a:latin typeface="Arno Pro Light Display" pitchFamily="18" charset="0"/>
              </a:rPr>
              <a:t>Чем отличаются деревья от остальных растений?</a:t>
            </a:r>
          </a:p>
          <a:p>
            <a:pPr algn="ctr">
              <a:buFont typeface="Arial" charset="0"/>
              <a:buChar char="•"/>
            </a:pPr>
            <a:endParaRPr lang="ru-RU" sz="2800" b="1" dirty="0" smtClean="0">
              <a:latin typeface="Arno Pro Light Display" pitchFamily="18" charset="0"/>
            </a:endParaRPr>
          </a:p>
          <a:p>
            <a:pPr algn="ctr">
              <a:buFont typeface="Arial" charset="0"/>
              <a:buChar char="•"/>
            </a:pPr>
            <a:r>
              <a:rPr lang="ru-RU" sz="2800" b="1" dirty="0" smtClean="0">
                <a:latin typeface="Arno Pro Light Display" pitchFamily="18" charset="0"/>
              </a:rPr>
              <a:t>Чем отличаются кустарники от остальных растений?</a:t>
            </a:r>
          </a:p>
          <a:p>
            <a:pPr algn="ctr"/>
            <a:endParaRPr lang="ru-RU" sz="2800" b="1" dirty="0" smtClean="0">
              <a:latin typeface="Arno Pro Light Display" pitchFamily="18" charset="0"/>
            </a:endParaRPr>
          </a:p>
          <a:p>
            <a:pPr algn="ctr">
              <a:buFont typeface="Arial" charset="0"/>
              <a:buChar char="•"/>
            </a:pPr>
            <a:r>
              <a:rPr lang="ru-RU" sz="2800" b="1" dirty="0" smtClean="0">
                <a:latin typeface="Arno Pro Light Display" pitchFamily="18" charset="0"/>
              </a:rPr>
              <a:t>Чем отличаются травянистые растения от других растений?</a:t>
            </a:r>
          </a:p>
          <a:p>
            <a:pPr algn="ctr">
              <a:buFont typeface="Arial" charset="0"/>
              <a:buChar char="•"/>
            </a:pPr>
            <a:endParaRPr lang="ru-RU" sz="2800" b="1" dirty="0" smtClean="0">
              <a:latin typeface="Arno Pro Light Display" pitchFamily="18" charset="0"/>
            </a:endParaRPr>
          </a:p>
          <a:p>
            <a:pPr algn="ctr">
              <a:buFont typeface="Arial" charset="0"/>
              <a:buChar char="•"/>
            </a:pPr>
            <a:r>
              <a:rPr lang="ru-RU" sz="2800" b="1" dirty="0" smtClean="0">
                <a:latin typeface="Arno Pro Light Display" pitchFamily="18" charset="0"/>
              </a:rPr>
              <a:t>Чем лиственные растения отличаются от хвойных?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0AE274-7BD7-4C41-9881-0C61130BFAE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Времена год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Времена года</Template>
  <TotalTime>387</TotalTime>
  <Words>126</Words>
  <Application>Microsoft Office PowerPoint</Application>
  <PresentationFormat>Экран (4:3)</PresentationFormat>
  <Paragraphs>44</Paragraphs>
  <Slides>11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Времена года</vt:lpstr>
      <vt:lpstr>Пескова Наталия Германовна ГОУ № 229</vt:lpstr>
      <vt:lpstr>Разнообразие  растений</vt:lpstr>
      <vt:lpstr>На какие 3 группы делятся все растения?</vt:lpstr>
      <vt:lpstr>Деревья</vt:lpstr>
      <vt:lpstr>Кустарники</vt:lpstr>
      <vt:lpstr>Травы</vt:lpstr>
      <vt:lpstr>Какое растение лишнее, почему?</vt:lpstr>
      <vt:lpstr>На какие 2 группы делятся деревья и кустарники?</vt:lpstr>
      <vt:lpstr>Повтори :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растений</dc:title>
  <dc:creator>Admin</dc:creator>
  <cp:lastModifiedBy>user</cp:lastModifiedBy>
  <cp:revision>52</cp:revision>
  <dcterms:created xsi:type="dcterms:W3CDTF">2009-12-03T15:38:41Z</dcterms:created>
  <dcterms:modified xsi:type="dcterms:W3CDTF">2010-06-15T08:06:11Z</dcterms:modified>
</cp:coreProperties>
</file>