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6" r:id="rId11"/>
    <p:sldId id="264" r:id="rId12"/>
    <p:sldId id="265" r:id="rId13"/>
    <p:sldId id="268" r:id="rId14"/>
    <p:sldId id="275" r:id="rId15"/>
    <p:sldId id="273" r:id="rId16"/>
    <p:sldId id="270" r:id="rId17"/>
    <p:sldId id="272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2F7-42A3-4992-8F02-4AB982ABF22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029-1492-4EA8-9EEE-D7406B91D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2F7-42A3-4992-8F02-4AB982ABF22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029-1492-4EA8-9EEE-D7406B91D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2F7-42A3-4992-8F02-4AB982ABF22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029-1492-4EA8-9EEE-D7406B91D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2F7-42A3-4992-8F02-4AB982ABF22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029-1492-4EA8-9EEE-D7406B91D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2F7-42A3-4992-8F02-4AB982ABF22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029-1492-4EA8-9EEE-D7406B91D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2F7-42A3-4992-8F02-4AB982ABF22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029-1492-4EA8-9EEE-D7406B91D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2F7-42A3-4992-8F02-4AB982ABF22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029-1492-4EA8-9EEE-D7406B91D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2F7-42A3-4992-8F02-4AB982ABF22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029-1492-4EA8-9EEE-D7406B91D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2F7-42A3-4992-8F02-4AB982ABF22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029-1492-4EA8-9EEE-D7406B91D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2F7-42A3-4992-8F02-4AB982ABF22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029-1492-4EA8-9EEE-D7406B91D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2F7-42A3-4992-8F02-4AB982ABF22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B029-1492-4EA8-9EEE-D7406B91D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FC2F7-42A3-4992-8F02-4AB982ABF226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AB029-1492-4EA8-9EEE-D7406B91D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severodvinsk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286124"/>
            <a:ext cx="8329642" cy="25717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– презентация в 3классе по предмету 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«Төрүт дьарык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Иванова Валентина Николаевна, учитель начальных классов.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4349" y="500042"/>
            <a:ext cx="7972452" cy="78581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Хаптагайская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имени Кеши Алексеева»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857892"/>
            <a:ext cx="4041775" cy="26827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1785926"/>
            <a:ext cx="50006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Арктика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4643470" cy="309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29264"/>
            <a:ext cx="4040188" cy="7143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Обыкновенный тюлень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4942" y="1535112"/>
            <a:ext cx="3471858" cy="16795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Морж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571876"/>
            <a:ext cx="516467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14554"/>
            <a:ext cx="4043362" cy="8572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Кайры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928670"/>
            <a:ext cx="535060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a1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8596" y="3545998"/>
            <a:ext cx="4143404" cy="261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071810"/>
            <a:ext cx="4040188" cy="571504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чайка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a1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3786190"/>
            <a:ext cx="4286280" cy="278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9190" y="5357826"/>
            <a:ext cx="3757610" cy="64294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Полярная сова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14422"/>
            <a:ext cx="397528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edu.severodvinsk.ru/after_school/obl_www/2012/work/bogdanov/images/a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57166"/>
            <a:ext cx="3762375" cy="274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Народы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Арктики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3614734" cy="4268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Коренные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сохраняют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традиционный уклад жизни предков на протяжении многих веков. 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Численность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 Арктики составляет около 400 тысяч человек</a:t>
            </a:r>
            <a:r>
              <a:rPr lang="ru-RU" dirty="0"/>
              <a:t>. </a:t>
            </a:r>
            <a:endParaRPr lang="ru-RU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Традиционными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промыслами являются охота, собирательство, оленеводство и рыболовство.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n1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86248" y="2143116"/>
            <a:ext cx="4518028" cy="338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Кочевой образ жизни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19" y="1214422"/>
            <a:ext cx="462780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143248"/>
            <a:ext cx="4538666" cy="3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Традиционный промысел - охота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643578"/>
            <a:ext cx="4038600" cy="7858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57298"/>
            <a:ext cx="6715172" cy="447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Рыболовство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736"/>
            <a:ext cx="6643734" cy="510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143513"/>
            <a:ext cx="4040188" cy="10715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Добыча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природных ресурсов в Арктике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сложна и опасна с точки зрения экологии.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7950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Арктике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содержится огромное количество энергоресурсов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 нефти и газа.</a:t>
            </a:r>
          </a:p>
        </p:txBody>
      </p:sp>
      <p:pic>
        <p:nvPicPr>
          <p:cNvPr id="12" name="Содержимое 11" descr="m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7686" y="3143248"/>
            <a:ext cx="4518028" cy="338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m1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14282" y="1643050"/>
            <a:ext cx="413319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76816" y="357166"/>
            <a:ext cx="5790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Освоение Арктики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ru-RU" dirty="0" smtClean="0">
              <a:hlinkClick r:id="rId3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Өбүгэ үгэһэ.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Е.И.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Л.Г.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Дедюкина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2008 сыллаа5ы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учебнай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пособие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тирааһыгар эбии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таһаарыы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Дьокуускай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2009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дойду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мин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төрөөбүт кыраайым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.: 3-с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кылааска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учебник –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тэтэрээт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Г.М. Фёдоров, З.П. Фёдорова; Саха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Үөрэх м-вота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Дьокуускай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- 2005.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Республикатын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норуоттарын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культурата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кылаас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үөрэнэр кинигэ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М.Т. Гоголева, Р.С. Никитина: Саха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Үөрэх м-вота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Дьокуускай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Сахаполиграфиздат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- 2007.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http://www.edu.severodvinsk.ru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http://ru.wikipedia.org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53px-Arctic_(orthographic_projection)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7" y="714356"/>
            <a:ext cx="6353693" cy="571504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928670"/>
            <a:ext cx="4357718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А́рктика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 греч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медведица»,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находящийся под созвездием Большой Медведицы», «северный») — единый физико-географический район Земли,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примыкает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Северному полюсу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 материки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Евразия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Северная Америка, весь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Северный Ледовитый океан 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островами. 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Южная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граница Арктики совпадает с северной границей зоны тундры.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около 27 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км².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571480"/>
            <a:ext cx="4040188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0826" y="1535113"/>
            <a:ext cx="2185974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577px-Карта_Арктики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500174"/>
            <a:ext cx="3987859" cy="435771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7"/>
            <a:ext cx="4040188" cy="714381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Растительный мир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14734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	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Арктике нет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деревьев,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произрастают карликовые кустарники, злаки, травы, лишайники и мхи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Из-за низких летних температур малое разнообразие растений, изредка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встречаются такие травянистые растения, как полярный мак.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65px-Arctic_Poppy_2001-07-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635623" y="4125601"/>
            <a:ext cx="60579" cy="4983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725807"/>
            <a:ext cx="4714908" cy="384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11276" y="285728"/>
            <a:ext cx="5521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Природа Арктики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57158" y="4143380"/>
            <a:ext cx="4140230" cy="35718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Арктические цветы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r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1071546"/>
            <a:ext cx="437879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2714620"/>
            <a:ext cx="4041775" cy="35719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Мох ягель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r2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572000" y="318373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3900486" cy="5715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Карликовая берёза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r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2428868"/>
            <a:ext cx="4143404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86314" y="3643315"/>
            <a:ext cx="4071966" cy="5715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Мятлик арктический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r5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14877" y="714356"/>
            <a:ext cx="4088190" cy="2871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Животный мир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Арктика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место обитания целого ряда уникальных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животных:</a:t>
            </a:r>
            <a:r>
              <a:rPr lang="ru-RU" sz="2000" dirty="0" smtClean="0"/>
              <a:t> </a:t>
            </a:r>
            <a:r>
              <a:rPr lang="ru-RU" sz="2000" dirty="0"/>
              <a:t>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овцебык, дикий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северный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олень, снежный баран, белый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медведь,.</a:t>
            </a:r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травоядным обитателям тундры относятся: заяц — арктический беляк,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лемминг.  </a:t>
            </a:r>
            <a:r>
              <a:rPr lang="ru-RU" sz="2000" dirty="0"/>
              <a:t>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А также многие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птиц и морских обитателей. 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5429265"/>
            <a:ext cx="4041775" cy="4286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Песец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a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1643050"/>
            <a:ext cx="3810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040188" cy="5715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Белые медведи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714884"/>
            <a:ext cx="4041775" cy="50006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Овцебык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754px-Golden_Light_Muskox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7685" y="571480"/>
            <a:ext cx="440625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2643182"/>
            <a:ext cx="4554985" cy="329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edu.severodvinsk.ru/after_school/obl_www/2012/work/bogdanov/images/h1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674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714753"/>
            <a:ext cx="4040188" cy="50006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Лемминг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a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714356"/>
            <a:ext cx="468348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1928802"/>
            <a:ext cx="3929090" cy="8572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Северный олень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a1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030047" y="3214686"/>
            <a:ext cx="487298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199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</vt:lpstr>
      <vt:lpstr>Слайд 2</vt:lpstr>
      <vt:lpstr>Слайд 3</vt:lpstr>
      <vt:lpstr> </vt:lpstr>
      <vt:lpstr>Слайд 5</vt:lpstr>
      <vt:lpstr>Слайд 6</vt:lpstr>
      <vt:lpstr>Животный мир </vt:lpstr>
      <vt:lpstr>Слайд 8</vt:lpstr>
      <vt:lpstr>Слайд 9</vt:lpstr>
      <vt:lpstr>Слайд 10</vt:lpstr>
      <vt:lpstr>Слайд 11</vt:lpstr>
      <vt:lpstr>Слайд 12</vt:lpstr>
      <vt:lpstr>Народы Арктики</vt:lpstr>
      <vt:lpstr>Кочевой образ жизни </vt:lpstr>
      <vt:lpstr>Традиционный промысел - охота</vt:lpstr>
      <vt:lpstr>Рыболовство</vt:lpstr>
      <vt:lpstr>Слайд 17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Дмитрий</cp:lastModifiedBy>
  <cp:revision>34</cp:revision>
  <dcterms:created xsi:type="dcterms:W3CDTF">2014-05-14T04:24:07Z</dcterms:created>
  <dcterms:modified xsi:type="dcterms:W3CDTF">2014-05-14T09:41:20Z</dcterms:modified>
</cp:coreProperties>
</file>