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8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DAE5-C626-4D62-A7A1-CD429913E708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FDABD-2E7E-42B6-8EFE-CE74E539A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eview-planet.ru/2012/03/rossiya-vse-o-reke-volga-i-ee-krasivye-fotografii/" TargetMode="External"/><Relationship Id="rId13" Type="http://schemas.openxmlformats.org/officeDocument/2006/relationships/hyperlink" Target="http://www.america.voyage4life.ru/neboskreby-nyu-jorka/" TargetMode="External"/><Relationship Id="rId18" Type="http://schemas.openxmlformats.org/officeDocument/2006/relationships/hyperlink" Target="http://miroland.com/south-america/" TargetMode="External"/><Relationship Id="rId3" Type="http://schemas.openxmlformats.org/officeDocument/2006/relationships/hyperlink" Target="http://www.200stran.ru/maps_group16.html" TargetMode="External"/><Relationship Id="rId7" Type="http://schemas.openxmlformats.org/officeDocument/2006/relationships/hyperlink" Target="http://maycomp.chat.ru/index01.html" TargetMode="External"/><Relationship Id="rId12" Type="http://schemas.openxmlformats.org/officeDocument/2006/relationships/hyperlink" Target="http://redigo.ru/geo/North_America/USA/poi/416" TargetMode="External"/><Relationship Id="rId17" Type="http://schemas.openxmlformats.org/officeDocument/2006/relationships/hyperlink" Target="http://lifeglobe.net/entry/4001" TargetMode="External"/><Relationship Id="rId2" Type="http://schemas.openxmlformats.org/officeDocument/2006/relationships/image" Target="../media/image2.gif"/><Relationship Id="rId16" Type="http://schemas.openxmlformats.org/officeDocument/2006/relationships/hyperlink" Target="http://prousa.ru/grand_cany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" TargetMode="External"/><Relationship Id="rId11" Type="http://schemas.openxmlformats.org/officeDocument/2006/relationships/hyperlink" Target="http://phototravelguide.ru/ozero-reka/baikal-foto/" TargetMode="External"/><Relationship Id="rId5" Type="http://schemas.openxmlformats.org/officeDocument/2006/relationships/hyperlink" Target="http://lenagold.ru/fon/clipart/g/glob3.html" TargetMode="External"/><Relationship Id="rId15" Type="http://schemas.openxmlformats.org/officeDocument/2006/relationships/hyperlink" Target="http://prousa.ru/mount_rushmore" TargetMode="External"/><Relationship Id="rId10" Type="http://schemas.openxmlformats.org/officeDocument/2006/relationships/hyperlink" Target="http://art-assorty.ru/397-everest-gora.html" TargetMode="External"/><Relationship Id="rId19" Type="http://schemas.openxmlformats.org/officeDocument/2006/relationships/hyperlink" Target="http://terramia.ru/photo/reka-amazonka/" TargetMode="External"/><Relationship Id="rId4" Type="http://schemas.openxmlformats.org/officeDocument/2006/relationships/hyperlink" Target="http://planetolog.ru/map-world.php?id=KON" TargetMode="External"/><Relationship Id="rId9" Type="http://schemas.openxmlformats.org/officeDocument/2006/relationships/hyperlink" Target="http://www.webturizm.ru/photo/china/page2/" TargetMode="External"/><Relationship Id="rId14" Type="http://schemas.openxmlformats.org/officeDocument/2006/relationships/hyperlink" Target="http://www.lookatisrael.com/america-2-0-new-york-empire-state-building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oopicture.ru/koala/" TargetMode="External"/><Relationship Id="rId3" Type="http://schemas.openxmlformats.org/officeDocument/2006/relationships/hyperlink" Target="http://relaxic.net/africa/" TargetMode="External"/><Relationship Id="rId7" Type="http://schemas.openxmlformats.org/officeDocument/2006/relationships/hyperlink" Target="http://webmandry.com/avstraliya/" TargetMode="External"/><Relationship Id="rId12" Type="http://schemas.openxmlformats.org/officeDocument/2006/relationships/hyperlink" Target="http://www.tema.ru/travel/antarctica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o-zverey.ru/kenguru.htm" TargetMode="External"/><Relationship Id="rId11" Type="http://schemas.openxmlformats.org/officeDocument/2006/relationships/hyperlink" Target="http://antarktis.ru/biomir/tiulen_rossa/" TargetMode="External"/><Relationship Id="rId5" Type="http://schemas.openxmlformats.org/officeDocument/2006/relationships/hyperlink" Target="http://vorotila.ru/Item14969/Egipetskie-piramidy" TargetMode="External"/><Relationship Id="rId10" Type="http://schemas.openxmlformats.org/officeDocument/2006/relationships/hyperlink" Target="http://miroland.com/fauna-of-antarctica/" TargetMode="External"/><Relationship Id="rId4" Type="http://schemas.openxmlformats.org/officeDocument/2006/relationships/hyperlink" Target="http://lifeglobe.net/entry/3401/" TargetMode="External"/><Relationship Id="rId9" Type="http://schemas.openxmlformats.org/officeDocument/2006/relationships/hyperlink" Target="http://www.webpark.ru/comment/460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ontur-World-Map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pic>
        <p:nvPicPr>
          <p:cNvPr id="7" name="Рисунок 6" descr="7b5d85c8097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47664" y="260648"/>
            <a:ext cx="5256584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85184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 по материкам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332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0466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Окружающий мир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2 класс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Учитель </a:t>
            </a:r>
            <a:r>
              <a:rPr lang="ru-RU" i="1" smtClean="0">
                <a:solidFill>
                  <a:schemeClr val="tx2">
                    <a:lumMod val="75000"/>
                  </a:schemeClr>
                </a:solidFill>
              </a:rPr>
              <a:t>начальных классов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Ермакова Е.С.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33164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Самые высокие в мире дома  - </a:t>
            </a:r>
            <a:r>
              <a:rPr lang="ru-RU" sz="2800" i="1" dirty="0" smtClean="0">
                <a:solidFill>
                  <a:srgbClr val="C00000"/>
                </a:solidFill>
              </a:rPr>
              <a:t>небоскрёбы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1348149971_1323337792_0_782fb_1397f965_x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484784"/>
            <a:ext cx="4032448" cy="5066928"/>
          </a:xfrm>
          <a:prstGeom prst="rect">
            <a:avLst/>
          </a:prstGeom>
        </p:spPr>
      </p:pic>
      <p:pic>
        <p:nvPicPr>
          <p:cNvPr id="21" name="Рисунок 20" descr="20111026_usa_ny_esb_001_18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1484784"/>
            <a:ext cx="4392488" cy="506571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Диснейленд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800px-Castillo_de_Disneylan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980728"/>
            <a:ext cx="7056784" cy="36240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7544" y="501317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Диснейленд  — парк развлечений в городе </a:t>
            </a:r>
            <a:r>
              <a:rPr lang="ru-RU" sz="2400" dirty="0" err="1" smtClean="0"/>
              <a:t>Анахайме</a:t>
            </a:r>
            <a:r>
              <a:rPr lang="ru-RU" sz="2400" dirty="0" smtClean="0"/>
              <a:t> (штат Калифорния, США), в котором был бы воссоздан мир мультфильмов и сказок Уолта Диснея, где интересно всем: и взрослым, и детям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26064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Гора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Рашмор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mount_rushmor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25" y="836713"/>
            <a:ext cx="7143750" cy="40324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486916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юго-западе штата Южная Дакота, в горах </a:t>
            </a:r>
            <a:r>
              <a:rPr lang="ru-RU" sz="2400" dirty="0" err="1" smtClean="0"/>
              <a:t>Блэк-Хиллс</a:t>
            </a:r>
            <a:r>
              <a:rPr lang="ru-RU" sz="2400" dirty="0" smtClean="0"/>
              <a:t>, расположен величественный монумент - "Национальный мемориал </a:t>
            </a:r>
            <a:r>
              <a:rPr lang="ru-RU" sz="2400" i="1" dirty="0" smtClean="0">
                <a:solidFill>
                  <a:srgbClr val="C00000"/>
                </a:solidFill>
              </a:rPr>
              <a:t>гора </a:t>
            </a:r>
            <a:r>
              <a:rPr lang="ru-RU" sz="2400" i="1" dirty="0" err="1" smtClean="0">
                <a:solidFill>
                  <a:srgbClr val="C00000"/>
                </a:solidFill>
              </a:rPr>
              <a:t>Рашмор</a:t>
            </a:r>
            <a:r>
              <a:rPr lang="ru-RU" sz="2400" dirty="0" smtClean="0"/>
              <a:t>." Здесь из гранитной скалы высечены огромные (около 18 метров высотой) изображения четырех Президентов.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3326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Большой каньон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grand_canyon_arizon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052736"/>
            <a:ext cx="4248472" cy="3240360"/>
          </a:xfrm>
          <a:prstGeom prst="rect">
            <a:avLst/>
          </a:prstGeom>
        </p:spPr>
      </p:pic>
      <p:pic>
        <p:nvPicPr>
          <p:cNvPr id="11" name="Рисунок 10" descr="havasu_fall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052737"/>
            <a:ext cx="4392488" cy="33123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44371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Большой Каньон </a:t>
            </a:r>
            <a:r>
              <a:rPr lang="ru-RU" sz="2400" dirty="0" smtClean="0"/>
              <a:t>– это разнообразие скал и пещер. Он образован рекой Колорадо, на протяжении миллионов лет вода прорезала себе путь в сравнительно мягких породах (известняки, песчаники и сланцы), добравшись до твердого гранита.</a:t>
            </a:r>
          </a:p>
          <a:p>
            <a:r>
              <a:rPr lang="ru-RU" sz="2400" dirty="0" smtClean="0"/>
              <a:t>Длина Каньона - 446 км, ширина - до 29 км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Одни из самых удивительных деревьев нашей планеты — </a:t>
            </a:r>
            <a:r>
              <a:rPr lang="ru-RU" sz="2400" u="sng" dirty="0" smtClean="0">
                <a:solidFill>
                  <a:srgbClr val="C00000"/>
                </a:solidFill>
              </a:rPr>
              <a:t>секвойи</a:t>
            </a:r>
            <a:r>
              <a:rPr lang="ru-RU" sz="2400" dirty="0" smtClean="0"/>
              <a:t>. Эти величественные гиганты тысячелетиями растут ввысь и вширь и на сегодняшний день являются высочайшими растениями мира</a:t>
            </a:r>
            <a:endParaRPr lang="ru-RU" sz="2400" dirty="0"/>
          </a:p>
        </p:txBody>
      </p:sp>
      <p:pic>
        <p:nvPicPr>
          <p:cNvPr id="10" name="Рисунок 9" descr="12845351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556792"/>
            <a:ext cx="3960440" cy="5040560"/>
          </a:xfrm>
          <a:prstGeom prst="rect">
            <a:avLst/>
          </a:prstGeom>
        </p:spPr>
      </p:pic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1322685"/>
            <a:ext cx="4387204" cy="553531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0"/>
            <a:ext cx="5743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Южная Америка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280px-South_Americ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124744"/>
            <a:ext cx="3384376" cy="3384376"/>
          </a:xfrm>
          <a:prstGeom prst="rect">
            <a:avLst/>
          </a:prstGeom>
        </p:spPr>
      </p:pic>
      <p:pic>
        <p:nvPicPr>
          <p:cNvPr id="11" name="Рисунок 10" descr="4.Тропические-леса-Ивокрама_Iwokrama-rainforest-445x3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429000"/>
            <a:ext cx="4238625" cy="3171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7904" y="1340768"/>
            <a:ext cx="543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четвёртый по размеру материк после Евразии. Этот материк богат влажными тропическими лесами с яркими птицами, обезьянами и другими удивительными животными.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amazon9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00808"/>
            <a:ext cx="4248472" cy="4032448"/>
          </a:xfrm>
          <a:prstGeom prst="rect">
            <a:avLst/>
          </a:prstGeom>
        </p:spPr>
      </p:pic>
      <p:pic>
        <p:nvPicPr>
          <p:cNvPr id="11" name="Рисунок 10" descr="amazon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700808"/>
            <a:ext cx="4320480" cy="4134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4766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Амазонка</a:t>
            </a:r>
            <a:r>
              <a:rPr lang="ru-RU" sz="2800" b="1" dirty="0" smtClean="0"/>
              <a:t> </a:t>
            </a:r>
            <a:r>
              <a:rPr lang="ru-RU" sz="2800" dirty="0" smtClean="0"/>
              <a:t>– самая длинная и полноводная река планеты. Её длинна – </a:t>
            </a:r>
            <a:r>
              <a:rPr lang="ru-RU" sz="2800" dirty="0" smtClean="0">
                <a:solidFill>
                  <a:srgbClr val="C00000"/>
                </a:solidFill>
              </a:rPr>
              <a:t>7100 км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635896" y="162880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Африка</a:t>
            </a:r>
            <a:r>
              <a:rPr lang="ru-RU" sz="2800" dirty="0" smtClean="0"/>
              <a:t> – это второй по величине материк после Евразии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0"/>
            <a:ext cx="2725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Африка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280px-Afric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268760"/>
            <a:ext cx="3240360" cy="3096344"/>
          </a:xfrm>
          <a:prstGeom prst="rect">
            <a:avLst/>
          </a:prstGeom>
        </p:spPr>
      </p:pic>
      <p:pic>
        <p:nvPicPr>
          <p:cNvPr id="11" name="Рисунок 10" descr="Africa_07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3429000"/>
            <a:ext cx="4464496" cy="273630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Много интересного есть в Африке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Нил </a:t>
            </a:r>
            <a:r>
              <a:rPr lang="ru-RU" sz="2800" dirty="0" smtClean="0"/>
              <a:t>– одна из самых длинных рек в мире.</a:t>
            </a:r>
            <a:endParaRPr lang="ru-RU" sz="2800" dirty="0"/>
          </a:p>
        </p:txBody>
      </p:sp>
      <p:pic>
        <p:nvPicPr>
          <p:cNvPr id="11" name="Рисунок 10" descr="NileRiverAswanEgyp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060848"/>
            <a:ext cx="3960440" cy="3384376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060848"/>
            <a:ext cx="4234086" cy="338437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9269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</a:rPr>
              <a:t>Египетские пирамиды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Egipetskie-piramid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628800"/>
            <a:ext cx="4176464" cy="3312368"/>
          </a:xfrm>
          <a:prstGeom prst="rect">
            <a:avLst/>
          </a:prstGeom>
        </p:spPr>
      </p:pic>
      <p:pic>
        <p:nvPicPr>
          <p:cNvPr id="11" name="Рисунок 10" descr="Egipetskie-piramidy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9992" y="1628800"/>
            <a:ext cx="4464496" cy="33123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ontur-World-Map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 descr="dver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1484784"/>
            <a:ext cx="2159000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79796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985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62068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1268760"/>
            <a:ext cx="792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1556792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084168" y="1700808"/>
            <a:ext cx="43204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876256" y="2420888"/>
            <a:ext cx="178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092280" y="2492896"/>
            <a:ext cx="504056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092280" y="2492896"/>
            <a:ext cx="504056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051720" y="4813994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" name="Рисунок 25" descr="mak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556792"/>
            <a:ext cx="2159000" cy="25740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67744" y="1556792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К=Т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Нигде в мире не осталось столько крупных диких животных , как в Африке</a:t>
            </a:r>
            <a:endParaRPr lang="ru-RU" sz="2800" dirty="0"/>
          </a:p>
        </p:txBody>
      </p:sp>
      <p:pic>
        <p:nvPicPr>
          <p:cNvPr id="10" name="Рисунок 9" descr="Africa_0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052736"/>
            <a:ext cx="2160240" cy="2808312"/>
          </a:xfrm>
          <a:prstGeom prst="rect">
            <a:avLst/>
          </a:prstGeom>
        </p:spPr>
      </p:pic>
      <p:pic>
        <p:nvPicPr>
          <p:cNvPr id="11" name="Рисунок 10" descr="Africa_0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4221088"/>
            <a:ext cx="3312368" cy="2222732"/>
          </a:xfrm>
          <a:prstGeom prst="rect">
            <a:avLst/>
          </a:prstGeom>
        </p:spPr>
      </p:pic>
      <p:pic>
        <p:nvPicPr>
          <p:cNvPr id="12" name="Рисунок 11" descr="Africa_0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1052736"/>
            <a:ext cx="2919576" cy="2512288"/>
          </a:xfrm>
          <a:prstGeom prst="rect">
            <a:avLst/>
          </a:prstGeom>
        </p:spPr>
      </p:pic>
      <p:pic>
        <p:nvPicPr>
          <p:cNvPr id="17" name="Рисунок 16" descr="Africa_03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4008" y="3933056"/>
            <a:ext cx="3030840" cy="2160240"/>
          </a:xfrm>
          <a:prstGeom prst="rect">
            <a:avLst/>
          </a:prstGeom>
        </p:spPr>
      </p:pic>
      <p:pic>
        <p:nvPicPr>
          <p:cNvPr id="18" name="Рисунок 17" descr="Africa_06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84168" y="1196752"/>
            <a:ext cx="2808312" cy="230960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60648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Австралия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300px-Australi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268760"/>
            <a:ext cx="3168352" cy="3073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1556792"/>
            <a:ext cx="5220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Австралия</a:t>
            </a:r>
            <a:r>
              <a:rPr lang="ru-RU" sz="2800" dirty="0" smtClean="0"/>
              <a:t> – самый маленький материк земли. Название Австралия – означает «Южная земля»</a:t>
            </a:r>
            <a:endParaRPr lang="ru-RU" sz="2800" dirty="0"/>
          </a:p>
        </p:txBody>
      </p:sp>
      <p:pic>
        <p:nvPicPr>
          <p:cNvPr id="12" name="Рисунок 11" descr="tasmania-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67944" y="3501008"/>
            <a:ext cx="4320480" cy="28803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Только здесь обитают кенгуру, коалы и другие сумчатые животные. Они носят своих детёнышей в сумках на животе.</a:t>
            </a:r>
            <a:endParaRPr lang="ru-RU" sz="2800" dirty="0"/>
          </a:p>
        </p:txBody>
      </p:sp>
      <p:pic>
        <p:nvPicPr>
          <p:cNvPr id="10" name="Рисунок 9" descr="kenguru_3_sm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700808"/>
            <a:ext cx="3888432" cy="3904488"/>
          </a:xfrm>
          <a:prstGeom prst="rect">
            <a:avLst/>
          </a:prstGeom>
        </p:spPr>
      </p:pic>
      <p:pic>
        <p:nvPicPr>
          <p:cNvPr id="11" name="Рисунок 10" descr="3159343260_b579d41d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700808"/>
            <a:ext cx="4114428" cy="39604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88640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Антарктида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280px-Location_Antarctica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908720"/>
            <a:ext cx="2880320" cy="2883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5896" y="1412776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Антарктида</a:t>
            </a:r>
            <a:r>
              <a:rPr lang="ru-RU" sz="2800" dirty="0" smtClean="0"/>
              <a:t> – это континент, который находится на самом юге Земли.</a:t>
            </a:r>
            <a:endParaRPr lang="ru-RU" sz="2800" dirty="0"/>
          </a:p>
        </p:txBody>
      </p:sp>
      <p:pic>
        <p:nvPicPr>
          <p:cNvPr id="12" name="Рисунок 11" descr="antarctida_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2924944"/>
            <a:ext cx="4824536" cy="33512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365104"/>
            <a:ext cx="4067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самый холодный материк.</a:t>
            </a:r>
          </a:p>
          <a:p>
            <a:r>
              <a:rPr lang="ru-RU" sz="2400" dirty="0" smtClean="0"/>
              <a:t>Средняя температура зимних месяцев от -60 до -70 градусов, летних от -30 до -50.  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88640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Самые распространённые обитатели Антарктиды – это пингвины, морские слоны, морские львы ,морские леопарды, тюлени.</a:t>
            </a:r>
            <a:endParaRPr lang="ru-RU" sz="2400" dirty="0"/>
          </a:p>
        </p:txBody>
      </p:sp>
      <p:pic>
        <p:nvPicPr>
          <p:cNvPr id="11" name="Рисунок 10" descr="Пингвин-Адели_Adélie-Penguin-445x3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1268760"/>
            <a:ext cx="3672408" cy="2664296"/>
          </a:xfrm>
          <a:prstGeom prst="rect">
            <a:avLst/>
          </a:prstGeom>
        </p:spPr>
      </p:pic>
      <p:pic>
        <p:nvPicPr>
          <p:cNvPr id="12" name="Рисунок 11" descr="Морской-слон_Seal_elephant1-445x3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9992" y="1268760"/>
            <a:ext cx="3528392" cy="2592288"/>
          </a:xfrm>
          <a:prstGeom prst="rect">
            <a:avLst/>
          </a:prstGeom>
        </p:spPr>
      </p:pic>
      <p:pic>
        <p:nvPicPr>
          <p:cNvPr id="17" name="Рисунок 16" descr="275px-Zalophus_californianus_wollebaek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4149080"/>
            <a:ext cx="3600400" cy="2376264"/>
          </a:xfrm>
          <a:prstGeom prst="rect">
            <a:avLst/>
          </a:prstGeom>
        </p:spPr>
      </p:pic>
      <p:pic>
        <p:nvPicPr>
          <p:cNvPr id="18" name="Рисунок 17" descr="275px-Hydrurga_leptonyx_edit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99992" y="4149080"/>
            <a:ext cx="3528392" cy="2376264"/>
          </a:xfrm>
          <a:prstGeom prst="rect">
            <a:avLst/>
          </a:prstGeom>
        </p:spPr>
      </p:pic>
      <p:pic>
        <p:nvPicPr>
          <p:cNvPr id="19" name="Рисунок 18" descr="in_b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11760" y="2132856"/>
            <a:ext cx="4104456" cy="33123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4F2C71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3960440" cy="3168352"/>
          </a:xfrm>
          <a:prstGeom prst="rect">
            <a:avLst/>
          </a:prstGeom>
        </p:spPr>
      </p:pic>
      <p:pic>
        <p:nvPicPr>
          <p:cNvPr id="10" name="Рисунок 9" descr="4F2C81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212976"/>
            <a:ext cx="4320480" cy="3409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908720"/>
            <a:ext cx="464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вот люди в Антарктиде не живут. Они приезжают только на время в многочисленные экспедиции. Здесь находятся разные научные станции.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60648"/>
            <a:ext cx="55515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Сегодня на уроке: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84482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Я узнал…….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Я удивился….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Я задумался…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4256" y="260648"/>
            <a:ext cx="3674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Источники:</a:t>
            </a:r>
          </a:p>
          <a:p>
            <a:pPr algn="ctr"/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225689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http://www.200stran.ru/maps_group16.html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http://planetolog.ru/map-world.php?id=KON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http://lenagold.ru/fon/clipart/g/glob3.html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6"/>
              </a:rPr>
              <a:t>http://ru.wikipedia.org/wiki/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7"/>
              </a:rPr>
              <a:t>http://maycomp.chat.ru/index01.html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8"/>
              </a:rPr>
              <a:t>http://review-planet.ru/2012/03/rossiya-vse-o-reke-volga-i-ee-krasivye-fotografii/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9"/>
              </a:rPr>
              <a:t>http://www.webturizm.ru/photo/china/page2/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0"/>
              </a:rPr>
              <a:t>http://art-assorty.ru/397-everest-gora.html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1"/>
              </a:rPr>
              <a:t>http://phototravelguide.ru/ozero-reka/baikal-foto/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2"/>
              </a:rPr>
              <a:t>http://redigo.ru/geo/North_America/USA/poi/416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3"/>
              </a:rPr>
              <a:t>http://www.america.voyage4life.ru/neboskreby-nyu-jorka/</a:t>
            </a:r>
            <a:r>
              <a:rPr lang="ru-RU" dirty="0" smtClean="0">
                <a:hlinkClick r:id="rId13"/>
              </a:rPr>
              <a:t>\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4"/>
              </a:rPr>
              <a:t>http://www.lookatisrael.com/america-2-0-new-york-empire-state-building/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5"/>
              </a:rPr>
              <a:t>http://prousa.ru/mount_rushmore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6"/>
              </a:rPr>
              <a:t>http://prousa.ru/grand_canyon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7"/>
              </a:rPr>
              <a:t>http://lifeglobe.net/entry/4001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8"/>
              </a:rPr>
              <a:t>http://miroland.com/south-america/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9"/>
              </a:rPr>
              <a:t>http://terramia.ru/photo/reka-amazonka/</a:t>
            </a:r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40770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04664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18. </a:t>
            </a:r>
            <a:r>
              <a:rPr lang="en-US" dirty="0" smtClean="0">
                <a:hlinkClick r:id="rId3"/>
              </a:rPr>
              <a:t>http://relaxic.net/africa/</a:t>
            </a:r>
            <a:endParaRPr lang="ru-RU" dirty="0" smtClean="0"/>
          </a:p>
          <a:p>
            <a:r>
              <a:rPr lang="ru-RU" dirty="0" smtClean="0"/>
              <a:t>19. </a:t>
            </a:r>
            <a:r>
              <a:rPr lang="en-US" dirty="0" smtClean="0">
                <a:hlinkClick r:id="rId4"/>
              </a:rPr>
              <a:t>http://lifeglobe.net/entry/3401</a:t>
            </a:r>
            <a:r>
              <a:rPr lang="ru-RU" dirty="0" smtClean="0">
                <a:hlinkClick r:id="rId4"/>
              </a:rPr>
              <a:t>\</a:t>
            </a:r>
            <a:endParaRPr lang="ru-RU" dirty="0" smtClean="0"/>
          </a:p>
          <a:p>
            <a:r>
              <a:rPr lang="ru-RU" dirty="0" smtClean="0"/>
              <a:t>20 . </a:t>
            </a:r>
            <a:r>
              <a:rPr lang="en-US" dirty="0" smtClean="0">
                <a:hlinkClick r:id="rId5"/>
              </a:rPr>
              <a:t>http://vorotila.ru/Item14969/Egipetskie-piramidy</a:t>
            </a:r>
            <a:endParaRPr lang="ru-RU" dirty="0" smtClean="0"/>
          </a:p>
          <a:p>
            <a:r>
              <a:rPr lang="ru-RU" dirty="0" smtClean="0"/>
              <a:t>21. </a:t>
            </a:r>
            <a:r>
              <a:rPr lang="en-US" dirty="0" smtClean="0">
                <a:hlinkClick r:id="rId6"/>
              </a:rPr>
              <a:t>http://foto-zverey.ru/kenguru.htm</a:t>
            </a:r>
            <a:endParaRPr lang="ru-RU" dirty="0" smtClean="0"/>
          </a:p>
          <a:p>
            <a:r>
              <a:rPr lang="ru-RU" dirty="0" smtClean="0"/>
              <a:t>22. </a:t>
            </a:r>
            <a:r>
              <a:rPr lang="en-US" dirty="0" smtClean="0">
                <a:hlinkClick r:id="rId7"/>
              </a:rPr>
              <a:t>http://webmandry.com/avstraliya/</a:t>
            </a:r>
            <a:endParaRPr lang="ru-RU" dirty="0" smtClean="0"/>
          </a:p>
          <a:p>
            <a:r>
              <a:rPr lang="ru-RU" dirty="0" smtClean="0"/>
              <a:t>23. </a:t>
            </a:r>
            <a:r>
              <a:rPr lang="en-US" dirty="0" smtClean="0">
                <a:hlinkClick r:id="rId8"/>
              </a:rPr>
              <a:t>http://www.zoopicture.ru/koala/</a:t>
            </a:r>
            <a:endParaRPr lang="ru-RU" dirty="0" smtClean="0"/>
          </a:p>
          <a:p>
            <a:r>
              <a:rPr lang="ru-RU" dirty="0" smtClean="0"/>
              <a:t>24. </a:t>
            </a:r>
            <a:r>
              <a:rPr lang="en-US" dirty="0" smtClean="0">
                <a:hlinkClick r:id="rId9"/>
              </a:rPr>
              <a:t>http://www.webpark.ru/comment/46096</a:t>
            </a:r>
            <a:endParaRPr lang="ru-RU" dirty="0" smtClean="0"/>
          </a:p>
          <a:p>
            <a:r>
              <a:rPr lang="ru-RU" dirty="0" smtClean="0"/>
              <a:t>25. </a:t>
            </a:r>
            <a:r>
              <a:rPr lang="en-US" dirty="0" smtClean="0">
                <a:hlinkClick r:id="rId10"/>
              </a:rPr>
              <a:t>http://miroland.com/fauna-of-antarctica/</a:t>
            </a:r>
            <a:endParaRPr lang="ru-RU" dirty="0" smtClean="0"/>
          </a:p>
          <a:p>
            <a:r>
              <a:rPr lang="ru-RU" dirty="0" smtClean="0"/>
              <a:t>26. </a:t>
            </a:r>
            <a:r>
              <a:rPr lang="en-US" dirty="0" smtClean="0">
                <a:hlinkClick r:id="rId11"/>
              </a:rPr>
              <a:t>http://antarktis.ru/biomir/tiulen_rossa/</a:t>
            </a:r>
            <a:endParaRPr lang="ru-RU" dirty="0" smtClean="0"/>
          </a:p>
          <a:p>
            <a:r>
              <a:rPr lang="ru-RU" dirty="0" smtClean="0"/>
              <a:t>27. </a:t>
            </a:r>
            <a:r>
              <a:rPr lang="en-US" dirty="0" smtClean="0">
                <a:hlinkClick r:id="rId12"/>
              </a:rPr>
              <a:t>http://www.tema.ru/travel/antarctica/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ontur-World-Map.gif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866527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Учебные задачи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4000" dirty="0" smtClean="0"/>
              <a:t>узнаем об особенностях каждого материка;</a:t>
            </a:r>
            <a:br>
              <a:rPr lang="ru-RU" sz="4000" dirty="0" smtClean="0"/>
            </a:br>
            <a:r>
              <a:rPr lang="ru-RU" sz="4000" dirty="0" smtClean="0"/>
              <a:t>-будем учиться находить нужную информацию в учебнике и других источниках;</a:t>
            </a:r>
            <a:br>
              <a:rPr lang="ru-RU" sz="4000" dirty="0" smtClean="0"/>
            </a:br>
            <a:r>
              <a:rPr lang="ru-RU" sz="4000" dirty="0" smtClean="0"/>
              <a:t>-использовать её для подготовки сообщения.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511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  Путешествие по материкам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987824" y="188640"/>
            <a:ext cx="287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Евразия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280px-Eurasi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908720"/>
            <a:ext cx="3024336" cy="3099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1268760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Евразия</a:t>
            </a:r>
            <a:r>
              <a:rPr lang="ru-RU" sz="2800" dirty="0" smtClean="0"/>
              <a:t> – самый большой материк. Он так велик, что его делят на две части света – Европу и Азию.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99695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Именно в Евразии находится наша Родина  - Россия.</a:t>
            </a:r>
            <a:endParaRPr lang="ru-RU" sz="2800" dirty="0"/>
          </a:p>
        </p:txBody>
      </p:sp>
      <p:pic>
        <p:nvPicPr>
          <p:cNvPr id="10" name="Рисунок 9" descr="340kp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4077072"/>
            <a:ext cx="6264696" cy="227072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3203848" y="0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Европа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Рисунок 11" descr="541px-Europe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620688"/>
            <a:ext cx="3600400" cy="3672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1920" y="98072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территории Европы размещается более 40 стран, народы которых говорят на десятках языках.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2996952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Самая длинная река Европы - </a:t>
            </a:r>
            <a:r>
              <a:rPr lang="ru-RU" sz="2800" u="sng" dirty="0" smtClean="0">
                <a:solidFill>
                  <a:srgbClr val="C00000"/>
                </a:solidFill>
              </a:rPr>
              <a:t>Волга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9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1920" y="3933056"/>
            <a:ext cx="4784576" cy="27283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3563888" y="0"/>
            <a:ext cx="1782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Азия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Asi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92696"/>
            <a:ext cx="3099048" cy="3027040"/>
          </a:xfrm>
          <a:prstGeom prst="rect">
            <a:avLst/>
          </a:prstGeom>
        </p:spPr>
      </p:pic>
      <p:pic>
        <p:nvPicPr>
          <p:cNvPr id="10" name="Рисунок 9" descr="43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3429000"/>
            <a:ext cx="4387718" cy="266429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750186"/>
            <a:ext cx="608416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Большая часть территории нашей страны находится в Азии.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 Азия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— самая большая часть света.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Она в четыре раза больше Европы.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Вместе с ней она образует материк Евразию.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На территории Азии расположено 54 государства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4005064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территории Азии находится </a:t>
            </a:r>
            <a:r>
              <a:rPr lang="ru-RU" sz="2400" u="sng" dirty="0" smtClean="0">
                <a:solidFill>
                  <a:srgbClr val="C00000"/>
                </a:solidFill>
              </a:rPr>
              <a:t>Китай </a:t>
            </a:r>
            <a:r>
              <a:rPr lang="ru-RU" sz="2400" dirty="0" smtClean="0"/>
              <a:t>– крупнейшее по численности населения государство мира. (больше одного миллиарда)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1520" y="71951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Азии находятся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Гималаи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высочайшие горы на Земле.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снимке: самая высокая точка Гималаев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Эверест (Джомолунгма),</a:t>
            </a:r>
            <a:r>
              <a:rPr kumimoji="0" lang="ru-RU" sz="2400" b="0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ее высота около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8850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метров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" name="Рисунок 16" descr="1324978827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2348880"/>
            <a:ext cx="5715000" cy="342252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27584" y="842622"/>
            <a:ext cx="7560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Азии находится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озеро Байкал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самое глубокое озеро мира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ozero-baikal-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1916832"/>
            <a:ext cx="6096000" cy="404812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60648"/>
            <a:ext cx="649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Северная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мерика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" name="Рисунок 16" descr="280px-Location_North_America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268760"/>
            <a:ext cx="3096344" cy="29550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1880" y="1700808"/>
            <a:ext cx="5652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Северная Америка – материк, большую часть которого занимают две страны – Соединённые Штаты Америки (США) и Канада</a:t>
            </a:r>
            <a:endParaRPr lang="ru-RU" sz="2400" dirty="0"/>
          </a:p>
        </p:txBody>
      </p:sp>
      <p:pic>
        <p:nvPicPr>
          <p:cNvPr id="19" name="Рисунок 18" descr="50c30baba0a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3645024"/>
            <a:ext cx="4968552" cy="293141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732</Words>
  <Application>Microsoft Office PowerPoint</Application>
  <PresentationFormat>Экран (4:3)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     Учебные задачи: -узнаем об особенностях каждого материка; -будем учиться находить нужную информацию в учебнике и других источниках; -использовать её для подготовки сообщения. 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56</cp:revision>
  <dcterms:created xsi:type="dcterms:W3CDTF">2014-04-30T14:43:20Z</dcterms:created>
  <dcterms:modified xsi:type="dcterms:W3CDTF">2014-05-12T12:30:15Z</dcterms:modified>
</cp:coreProperties>
</file>