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ACC958-B1DE-4A14-A164-843AE00233CC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EAFD2B-4C6E-4D47-B246-FD958AA950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AFD2B-4C6E-4D47-B246-FD958AA950BC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E870-88BD-49D4-988B-E2978356F412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7ED9-E1D7-4DCC-AAD2-5835341352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E870-88BD-49D4-988B-E2978356F412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7ED9-E1D7-4DCC-AAD2-5835341352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E870-88BD-49D4-988B-E2978356F412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7ED9-E1D7-4DCC-AAD2-5835341352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E870-88BD-49D4-988B-E2978356F412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7ED9-E1D7-4DCC-AAD2-5835341352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E870-88BD-49D4-988B-E2978356F412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7ED9-E1D7-4DCC-AAD2-5835341352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E870-88BD-49D4-988B-E2978356F412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7ED9-E1D7-4DCC-AAD2-5835341352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E870-88BD-49D4-988B-E2978356F412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7ED9-E1D7-4DCC-AAD2-5835341352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E870-88BD-49D4-988B-E2978356F412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7ED9-E1D7-4DCC-AAD2-5835341352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E870-88BD-49D4-988B-E2978356F412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7ED9-E1D7-4DCC-AAD2-5835341352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E870-88BD-49D4-988B-E2978356F412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7ED9-E1D7-4DCC-AAD2-5835341352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EE870-88BD-49D4-988B-E2978356F412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27ED9-E1D7-4DCC-AAD2-5835341352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EE870-88BD-49D4-988B-E2978356F412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27ED9-E1D7-4DCC-AAD2-5835341352A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5" name="Рисунок 4" descr="1380205582_99493996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834278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755576" y="1052736"/>
            <a:ext cx="741682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«Путешествие </a:t>
            </a:r>
          </a:p>
          <a:p>
            <a:endParaRPr lang="ru-RU" sz="4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r>
              <a:rPr lang="ru-RU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в                        </a:t>
            </a:r>
          </a:p>
          <a:p>
            <a:r>
              <a:rPr lang="ru-RU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    мир          </a:t>
            </a:r>
          </a:p>
          <a:p>
            <a:r>
              <a:rPr lang="ru-RU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                           </a:t>
            </a:r>
            <a:r>
              <a:rPr lang="ru-RU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физики»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55576" y="1556792"/>
            <a:ext cx="4608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55576" y="1556792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55576" y="2060848"/>
            <a:ext cx="4608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364088" y="1556792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403648" y="1556792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123728" y="1556792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771800" y="1556792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419872" y="1556792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067944" y="1556792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716016" y="1556792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716016" y="980728"/>
            <a:ext cx="0" cy="4032448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364088" y="980728"/>
            <a:ext cx="0" cy="4032448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716016" y="980728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716016" y="5013176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4716016" y="2636912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4716016" y="3212976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4716016" y="3789040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4716016" y="4437112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3419872" y="980728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419872" y="980728"/>
            <a:ext cx="31683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5364088" y="1556792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067944" y="980728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6012160" y="980728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6588224" y="980728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3995936" y="2636912"/>
            <a:ext cx="4392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4067944" y="2060848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5292080" y="2060848"/>
            <a:ext cx="31683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6012160" y="2060848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6660232" y="2060848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7308304" y="2060848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7884368" y="2060848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8460432" y="2060848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flipH="1">
            <a:off x="2195736" y="3212976"/>
            <a:ext cx="2880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flipH="1">
            <a:off x="2195736" y="2636912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4067944" y="2636912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3419872" y="2636912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2843808" y="2636912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>
            <a:off x="2195736" y="2636912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>
            <a:off x="4067944" y="3789040"/>
            <a:ext cx="3240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>
            <a:off x="5364088" y="3212976"/>
            <a:ext cx="1944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4067944" y="321297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>
            <a:off x="6012160" y="321297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>
            <a:off x="6660232" y="321297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>
            <a:off x="7308304" y="321297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 flipH="1">
            <a:off x="3419872" y="4437112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 flipH="1">
            <a:off x="3419872" y="3789040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>
            <a:off x="4067944" y="3789040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>
            <a:off x="3419872" y="3789040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/>
          <p:nvPr/>
        </p:nvCxnSpPr>
        <p:spPr>
          <a:xfrm>
            <a:off x="4067944" y="5013176"/>
            <a:ext cx="4392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>
            <a:off x="4067944" y="4437112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/>
          <p:cNvCxnSpPr/>
          <p:nvPr/>
        </p:nvCxnSpPr>
        <p:spPr>
          <a:xfrm>
            <a:off x="5292080" y="4437112"/>
            <a:ext cx="31683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/>
          <p:cNvCxnSpPr/>
          <p:nvPr/>
        </p:nvCxnSpPr>
        <p:spPr>
          <a:xfrm>
            <a:off x="6012160" y="4437112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/>
          <p:cNvCxnSpPr/>
          <p:nvPr/>
        </p:nvCxnSpPr>
        <p:spPr>
          <a:xfrm>
            <a:off x="6660232" y="4437112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7308304" y="4437112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/>
          <p:nvPr/>
        </p:nvCxnSpPr>
        <p:spPr>
          <a:xfrm>
            <a:off x="7884368" y="4437112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151"/>
          <p:cNvCxnSpPr/>
          <p:nvPr/>
        </p:nvCxnSpPr>
        <p:spPr>
          <a:xfrm>
            <a:off x="8460432" y="4437112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3419872" y="980728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1.</a:t>
            </a:r>
            <a:endParaRPr lang="ru-RU" sz="1400" b="1" dirty="0"/>
          </a:p>
        </p:txBody>
      </p:sp>
      <p:sp>
        <p:nvSpPr>
          <p:cNvPr id="157" name="TextBox 156"/>
          <p:cNvSpPr txBox="1"/>
          <p:nvPr/>
        </p:nvSpPr>
        <p:spPr>
          <a:xfrm>
            <a:off x="755576" y="1556792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2.</a:t>
            </a:r>
            <a:endParaRPr lang="ru-RU" sz="1400" b="1" dirty="0"/>
          </a:p>
        </p:txBody>
      </p:sp>
      <p:sp>
        <p:nvSpPr>
          <p:cNvPr id="158" name="TextBox 157"/>
          <p:cNvSpPr txBox="1"/>
          <p:nvPr/>
        </p:nvSpPr>
        <p:spPr>
          <a:xfrm>
            <a:off x="4067944" y="206084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3.</a:t>
            </a:r>
            <a:endParaRPr lang="ru-RU" sz="1400" b="1" dirty="0"/>
          </a:p>
        </p:txBody>
      </p:sp>
      <p:sp>
        <p:nvSpPr>
          <p:cNvPr id="159" name="TextBox 158"/>
          <p:cNvSpPr txBox="1"/>
          <p:nvPr/>
        </p:nvSpPr>
        <p:spPr>
          <a:xfrm>
            <a:off x="2195736" y="263691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4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160" name="TextBox 159"/>
          <p:cNvSpPr txBox="1"/>
          <p:nvPr/>
        </p:nvSpPr>
        <p:spPr>
          <a:xfrm>
            <a:off x="4067944" y="3212976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5.</a:t>
            </a:r>
            <a:endParaRPr lang="ru-RU" sz="1400" b="1" dirty="0"/>
          </a:p>
        </p:txBody>
      </p:sp>
      <p:sp>
        <p:nvSpPr>
          <p:cNvPr id="161" name="TextBox 160"/>
          <p:cNvSpPr txBox="1"/>
          <p:nvPr/>
        </p:nvSpPr>
        <p:spPr>
          <a:xfrm>
            <a:off x="3491880" y="378904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6.</a:t>
            </a:r>
            <a:endParaRPr lang="ru-RU" sz="1400" b="1" dirty="0"/>
          </a:p>
        </p:txBody>
      </p:sp>
      <p:sp>
        <p:nvSpPr>
          <p:cNvPr id="162" name="TextBox 161"/>
          <p:cNvSpPr txBox="1"/>
          <p:nvPr/>
        </p:nvSpPr>
        <p:spPr>
          <a:xfrm>
            <a:off x="4067944" y="4437112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7.</a:t>
            </a:r>
            <a:endParaRPr lang="ru-RU" sz="1400" b="1" dirty="0"/>
          </a:p>
        </p:txBody>
      </p:sp>
      <p:sp>
        <p:nvSpPr>
          <p:cNvPr id="163" name="TextBox 162"/>
          <p:cNvSpPr txBox="1"/>
          <p:nvPr/>
        </p:nvSpPr>
        <p:spPr>
          <a:xfrm>
            <a:off x="1979712" y="188640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Кроссворд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3707904" y="1052736"/>
            <a:ext cx="3385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err="1" smtClean="0"/>
              <a:t>з</a:t>
            </a:r>
            <a:endParaRPr lang="ru-RU" sz="2800" b="1" dirty="0"/>
          </a:p>
        </p:txBody>
      </p:sp>
      <p:sp>
        <p:nvSpPr>
          <p:cNvPr id="69" name="TextBox 68"/>
          <p:cNvSpPr txBox="1"/>
          <p:nvPr/>
        </p:nvSpPr>
        <p:spPr>
          <a:xfrm>
            <a:off x="4211960" y="105273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71" name="TextBox 70"/>
          <p:cNvSpPr txBox="1"/>
          <p:nvPr/>
        </p:nvSpPr>
        <p:spPr>
          <a:xfrm>
            <a:off x="4860032" y="1052736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п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580112" y="1052736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74" name="TextBox 73"/>
          <p:cNvSpPr txBox="1"/>
          <p:nvPr/>
        </p:nvSpPr>
        <p:spPr>
          <a:xfrm>
            <a:off x="6156176" y="1052736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х</a:t>
            </a:r>
            <a:endParaRPr lang="ru-RU" sz="2800" b="1" dirty="0"/>
          </a:p>
        </p:txBody>
      </p:sp>
      <p:sp>
        <p:nvSpPr>
          <p:cNvPr id="76" name="TextBox 75"/>
          <p:cNvSpPr txBox="1"/>
          <p:nvPr/>
        </p:nvSpPr>
        <p:spPr>
          <a:xfrm>
            <a:off x="1043608" y="1556792"/>
            <a:ext cx="216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1619672" y="1556792"/>
            <a:ext cx="216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79" name="TextBox 78"/>
          <p:cNvSpPr txBox="1"/>
          <p:nvPr/>
        </p:nvSpPr>
        <p:spPr>
          <a:xfrm>
            <a:off x="2267744" y="1556792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</a:t>
            </a:r>
            <a:endParaRPr lang="ru-RU" sz="28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2915816" y="1556792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83" name="TextBox 82"/>
          <p:cNvSpPr txBox="1"/>
          <p:nvPr/>
        </p:nvSpPr>
        <p:spPr>
          <a:xfrm>
            <a:off x="3563888" y="1556792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85" name="TextBox 84"/>
          <p:cNvSpPr txBox="1"/>
          <p:nvPr/>
        </p:nvSpPr>
        <p:spPr>
          <a:xfrm>
            <a:off x="4211960" y="1556792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86" name="TextBox 85"/>
          <p:cNvSpPr txBox="1"/>
          <p:nvPr/>
        </p:nvSpPr>
        <p:spPr>
          <a:xfrm>
            <a:off x="4860032" y="1556792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р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211960" y="206084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б</a:t>
            </a:r>
            <a:endParaRPr lang="ru-RU" sz="2800" b="1" dirty="0"/>
          </a:p>
        </p:txBody>
      </p:sp>
      <p:sp>
        <p:nvSpPr>
          <p:cNvPr id="89" name="TextBox 88"/>
          <p:cNvSpPr txBox="1"/>
          <p:nvPr/>
        </p:nvSpPr>
        <p:spPr>
          <a:xfrm>
            <a:off x="4860032" y="2060848"/>
            <a:ext cx="216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и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5508104" y="206084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н</a:t>
            </a:r>
            <a:endParaRPr lang="ru-RU" sz="2800" b="1" dirty="0"/>
          </a:p>
        </p:txBody>
      </p:sp>
      <p:sp>
        <p:nvSpPr>
          <p:cNvPr id="91" name="TextBox 90"/>
          <p:cNvSpPr txBox="1"/>
          <p:nvPr/>
        </p:nvSpPr>
        <p:spPr>
          <a:xfrm>
            <a:off x="6084168" y="206084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92" name="TextBox 91"/>
          <p:cNvSpPr txBox="1"/>
          <p:nvPr/>
        </p:nvSpPr>
        <p:spPr>
          <a:xfrm>
            <a:off x="6804248" y="2060848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</a:t>
            </a:r>
            <a:endParaRPr lang="ru-RU" sz="2800" b="1" dirty="0"/>
          </a:p>
        </p:txBody>
      </p:sp>
      <p:sp>
        <p:nvSpPr>
          <p:cNvPr id="93" name="TextBox 92"/>
          <p:cNvSpPr txBox="1"/>
          <p:nvPr/>
        </p:nvSpPr>
        <p:spPr>
          <a:xfrm>
            <a:off x="7452320" y="2060848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95" name="TextBox 94"/>
          <p:cNvSpPr txBox="1"/>
          <p:nvPr/>
        </p:nvSpPr>
        <p:spPr>
          <a:xfrm>
            <a:off x="8028384" y="2060848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/>
              <a:t>ь</a:t>
            </a:r>
            <a:endParaRPr lang="ru-RU" sz="2800" b="1" dirty="0"/>
          </a:p>
        </p:txBody>
      </p:sp>
      <p:sp>
        <p:nvSpPr>
          <p:cNvPr id="98" name="TextBox 97"/>
          <p:cNvSpPr txBox="1"/>
          <p:nvPr/>
        </p:nvSpPr>
        <p:spPr>
          <a:xfrm>
            <a:off x="2411760" y="2636912"/>
            <a:ext cx="216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100" name="TextBox 99"/>
          <p:cNvSpPr txBox="1"/>
          <p:nvPr/>
        </p:nvSpPr>
        <p:spPr>
          <a:xfrm>
            <a:off x="2987824" y="2636912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101" name="TextBox 100"/>
          <p:cNvSpPr txBox="1"/>
          <p:nvPr/>
        </p:nvSpPr>
        <p:spPr>
          <a:xfrm>
            <a:off x="3563888" y="2636912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т</a:t>
            </a:r>
            <a:endParaRPr lang="ru-RU" sz="2800" b="1" dirty="0"/>
          </a:p>
        </p:txBody>
      </p:sp>
      <p:sp>
        <p:nvSpPr>
          <p:cNvPr id="103" name="TextBox 102"/>
          <p:cNvSpPr txBox="1"/>
          <p:nvPr/>
        </p:nvSpPr>
        <p:spPr>
          <a:xfrm>
            <a:off x="4211960" y="2636912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104" name="Прямоугольник 103"/>
          <p:cNvSpPr/>
          <p:nvPr/>
        </p:nvSpPr>
        <p:spPr>
          <a:xfrm>
            <a:off x="4860032" y="2636912"/>
            <a:ext cx="37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р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211960" y="3212976"/>
            <a:ext cx="216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в</a:t>
            </a:r>
            <a:endParaRPr lang="ru-RU" sz="2800" b="1" dirty="0"/>
          </a:p>
        </p:txBody>
      </p:sp>
      <p:sp>
        <p:nvSpPr>
          <p:cNvPr id="108" name="Прямоугольник 107"/>
          <p:cNvSpPr/>
          <p:nvPr/>
        </p:nvSpPr>
        <p:spPr>
          <a:xfrm>
            <a:off x="4860032" y="3212976"/>
            <a:ext cx="432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5508104" y="3212976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110" name="Прямоугольник 109"/>
          <p:cNvSpPr/>
          <p:nvPr/>
        </p:nvSpPr>
        <p:spPr>
          <a:xfrm>
            <a:off x="6156176" y="3212976"/>
            <a:ext cx="360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н</a:t>
            </a:r>
            <a:endParaRPr lang="ru-RU" sz="2800" b="1" dirty="0"/>
          </a:p>
        </p:txBody>
      </p:sp>
      <p:sp>
        <p:nvSpPr>
          <p:cNvPr id="111" name="Прямоугольник 110"/>
          <p:cNvSpPr/>
          <p:nvPr/>
        </p:nvSpPr>
        <p:spPr>
          <a:xfrm>
            <a:off x="6804248" y="3212976"/>
            <a:ext cx="362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117" name="TextBox 116"/>
          <p:cNvSpPr txBox="1"/>
          <p:nvPr/>
        </p:nvSpPr>
        <p:spPr>
          <a:xfrm>
            <a:off x="3635896" y="3789040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118" name="Прямоугольник 117"/>
          <p:cNvSpPr/>
          <p:nvPr/>
        </p:nvSpPr>
        <p:spPr>
          <a:xfrm>
            <a:off x="4211960" y="3789040"/>
            <a:ext cx="365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120" name="TextBox 119"/>
          <p:cNvSpPr txBox="1"/>
          <p:nvPr/>
        </p:nvSpPr>
        <p:spPr>
          <a:xfrm>
            <a:off x="4860032" y="378904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</a:rPr>
              <a:t>д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4860032" y="4437112"/>
            <a:ext cx="4346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а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4283968" y="4437112"/>
            <a:ext cx="216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</a:t>
            </a:r>
            <a:endParaRPr lang="ru-RU" sz="2800" b="1" dirty="0"/>
          </a:p>
        </p:txBody>
      </p:sp>
      <p:sp>
        <p:nvSpPr>
          <p:cNvPr id="126" name="Прямоугольник 125"/>
          <p:cNvSpPr/>
          <p:nvPr/>
        </p:nvSpPr>
        <p:spPr>
          <a:xfrm>
            <a:off x="5364088" y="4437112"/>
            <a:ext cx="648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м</a:t>
            </a:r>
            <a:endParaRPr lang="ru-RU" sz="2800" b="1" dirty="0"/>
          </a:p>
        </p:txBody>
      </p:sp>
      <p:sp>
        <p:nvSpPr>
          <p:cNvPr id="128" name="TextBox 127"/>
          <p:cNvSpPr txBox="1"/>
          <p:nvPr/>
        </p:nvSpPr>
        <p:spPr>
          <a:xfrm>
            <a:off x="6156176" y="4437112"/>
            <a:ext cx="288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</a:t>
            </a:r>
            <a:endParaRPr lang="ru-RU" sz="2800" b="1" dirty="0"/>
          </a:p>
        </p:txBody>
      </p:sp>
      <p:sp>
        <p:nvSpPr>
          <p:cNvPr id="130" name="Прямоугольник 129"/>
          <p:cNvSpPr/>
          <p:nvPr/>
        </p:nvSpPr>
        <p:spPr>
          <a:xfrm>
            <a:off x="6660232" y="4437112"/>
            <a:ext cx="648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л</a:t>
            </a:r>
            <a:endParaRPr lang="ru-RU" sz="2800" b="1" dirty="0"/>
          </a:p>
        </p:txBody>
      </p:sp>
      <p:sp>
        <p:nvSpPr>
          <p:cNvPr id="132" name="TextBox 131"/>
          <p:cNvSpPr txBox="1"/>
          <p:nvPr/>
        </p:nvSpPr>
        <p:spPr>
          <a:xfrm>
            <a:off x="7308304" y="4437112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133" name="TextBox 132"/>
          <p:cNvSpPr txBox="1"/>
          <p:nvPr/>
        </p:nvSpPr>
        <p:spPr>
          <a:xfrm>
            <a:off x="7956376" y="4437112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т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0" algn="l"/>
              </a:tabLst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55576" y="1556792"/>
            <a:ext cx="4608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755576" y="1556792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755576" y="2060848"/>
            <a:ext cx="4608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364088" y="1556792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403648" y="1556792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123728" y="1556792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771800" y="1556792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3419872" y="1556792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4067944" y="1556792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716016" y="1556792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716016" y="980728"/>
            <a:ext cx="0" cy="4032448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5364088" y="980728"/>
            <a:ext cx="0" cy="4032448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4716016" y="980728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716016" y="5013176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4716016" y="2636912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4716016" y="3212976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4716016" y="3789040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4716016" y="4437112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3419872" y="980728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3419872" y="980728"/>
            <a:ext cx="31683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>
            <a:off x="5364088" y="1556792"/>
            <a:ext cx="12241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/>
          <p:cNvCxnSpPr/>
          <p:nvPr/>
        </p:nvCxnSpPr>
        <p:spPr>
          <a:xfrm>
            <a:off x="4067944" y="980728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6012160" y="980728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>
            <a:off x="6588224" y="980728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4067944" y="2636912"/>
            <a:ext cx="4392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>
            <a:off x="4067944" y="2060848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5292080" y="2060848"/>
            <a:ext cx="31683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6012160" y="2060848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6660232" y="2060848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7308304" y="2060848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7884368" y="2060848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8460432" y="2060848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 flipH="1">
            <a:off x="2195736" y="3212976"/>
            <a:ext cx="28803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flipH="1">
            <a:off x="2195736" y="2636912"/>
            <a:ext cx="20882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/>
          <p:nvPr/>
        </p:nvCxnSpPr>
        <p:spPr>
          <a:xfrm>
            <a:off x="4067944" y="2636912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/>
          <p:nvPr/>
        </p:nvCxnSpPr>
        <p:spPr>
          <a:xfrm>
            <a:off x="3419872" y="2636912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/>
          <p:nvPr/>
        </p:nvCxnSpPr>
        <p:spPr>
          <a:xfrm>
            <a:off x="2843808" y="2636912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>
            <a:off x="2195736" y="2636912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>
            <a:off x="4067944" y="3789040"/>
            <a:ext cx="3240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единительная линия 113"/>
          <p:cNvCxnSpPr/>
          <p:nvPr/>
        </p:nvCxnSpPr>
        <p:spPr>
          <a:xfrm>
            <a:off x="5364088" y="3212976"/>
            <a:ext cx="19442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4067944" y="321297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единительная линия 118"/>
          <p:cNvCxnSpPr/>
          <p:nvPr/>
        </p:nvCxnSpPr>
        <p:spPr>
          <a:xfrm>
            <a:off x="6012160" y="321297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единительная линия 120"/>
          <p:cNvCxnSpPr/>
          <p:nvPr/>
        </p:nvCxnSpPr>
        <p:spPr>
          <a:xfrm>
            <a:off x="6660232" y="321297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>
            <a:off x="7308304" y="3212976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единительная линия 124"/>
          <p:cNvCxnSpPr/>
          <p:nvPr/>
        </p:nvCxnSpPr>
        <p:spPr>
          <a:xfrm flipH="1">
            <a:off x="3419872" y="4437112"/>
            <a:ext cx="12961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единительная линия 126"/>
          <p:cNvCxnSpPr/>
          <p:nvPr/>
        </p:nvCxnSpPr>
        <p:spPr>
          <a:xfrm flipH="1">
            <a:off x="3419872" y="3789040"/>
            <a:ext cx="10801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Прямая соединительная линия 128"/>
          <p:cNvCxnSpPr/>
          <p:nvPr/>
        </p:nvCxnSpPr>
        <p:spPr>
          <a:xfrm>
            <a:off x="4067944" y="3789040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единительная линия 130"/>
          <p:cNvCxnSpPr/>
          <p:nvPr/>
        </p:nvCxnSpPr>
        <p:spPr>
          <a:xfrm>
            <a:off x="3419872" y="3789040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Прямая соединительная линия 135"/>
          <p:cNvCxnSpPr/>
          <p:nvPr/>
        </p:nvCxnSpPr>
        <p:spPr>
          <a:xfrm>
            <a:off x="4067944" y="5013176"/>
            <a:ext cx="43924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>
            <a:off x="4067944" y="4437112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Прямая соединительная линия 141"/>
          <p:cNvCxnSpPr/>
          <p:nvPr/>
        </p:nvCxnSpPr>
        <p:spPr>
          <a:xfrm>
            <a:off x="5364088" y="4437112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Прямая соединительная линия 143"/>
          <p:cNvCxnSpPr/>
          <p:nvPr/>
        </p:nvCxnSpPr>
        <p:spPr>
          <a:xfrm>
            <a:off x="6012160" y="4437112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единительная линия 145"/>
          <p:cNvCxnSpPr/>
          <p:nvPr/>
        </p:nvCxnSpPr>
        <p:spPr>
          <a:xfrm>
            <a:off x="6660232" y="4437112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7308304" y="4437112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единительная линия 149"/>
          <p:cNvCxnSpPr/>
          <p:nvPr/>
        </p:nvCxnSpPr>
        <p:spPr>
          <a:xfrm>
            <a:off x="7884368" y="4437112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Прямая соединительная линия 151"/>
          <p:cNvCxnSpPr/>
          <p:nvPr/>
        </p:nvCxnSpPr>
        <p:spPr>
          <a:xfrm>
            <a:off x="8460432" y="4437112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3419872" y="980728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1.</a:t>
            </a:r>
            <a:endParaRPr lang="ru-RU" sz="1400" b="1" dirty="0"/>
          </a:p>
        </p:txBody>
      </p:sp>
      <p:sp>
        <p:nvSpPr>
          <p:cNvPr id="157" name="TextBox 156"/>
          <p:cNvSpPr txBox="1"/>
          <p:nvPr/>
        </p:nvSpPr>
        <p:spPr>
          <a:xfrm>
            <a:off x="755576" y="1556792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2.</a:t>
            </a:r>
            <a:endParaRPr lang="ru-RU" sz="1400" b="1" dirty="0"/>
          </a:p>
        </p:txBody>
      </p:sp>
      <p:sp>
        <p:nvSpPr>
          <p:cNvPr id="158" name="TextBox 157"/>
          <p:cNvSpPr txBox="1"/>
          <p:nvPr/>
        </p:nvSpPr>
        <p:spPr>
          <a:xfrm>
            <a:off x="4067944" y="2060848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3.</a:t>
            </a:r>
            <a:endParaRPr lang="ru-RU" sz="1400" b="1" dirty="0"/>
          </a:p>
        </p:txBody>
      </p:sp>
      <p:sp>
        <p:nvSpPr>
          <p:cNvPr id="159" name="TextBox 158"/>
          <p:cNvSpPr txBox="1"/>
          <p:nvPr/>
        </p:nvSpPr>
        <p:spPr>
          <a:xfrm>
            <a:off x="2195736" y="2636912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4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160" name="TextBox 159"/>
          <p:cNvSpPr txBox="1"/>
          <p:nvPr/>
        </p:nvSpPr>
        <p:spPr>
          <a:xfrm>
            <a:off x="4067944" y="3212976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5.</a:t>
            </a:r>
            <a:endParaRPr lang="ru-RU" sz="1400" b="1" dirty="0"/>
          </a:p>
        </p:txBody>
      </p:sp>
      <p:sp>
        <p:nvSpPr>
          <p:cNvPr id="161" name="TextBox 160"/>
          <p:cNvSpPr txBox="1"/>
          <p:nvPr/>
        </p:nvSpPr>
        <p:spPr>
          <a:xfrm>
            <a:off x="3419872" y="3789040"/>
            <a:ext cx="4320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6.</a:t>
            </a:r>
            <a:endParaRPr lang="ru-RU" sz="1400" b="1" dirty="0"/>
          </a:p>
        </p:txBody>
      </p:sp>
      <p:sp>
        <p:nvSpPr>
          <p:cNvPr id="162" name="TextBox 161"/>
          <p:cNvSpPr txBox="1"/>
          <p:nvPr/>
        </p:nvSpPr>
        <p:spPr>
          <a:xfrm>
            <a:off x="4067944" y="4437112"/>
            <a:ext cx="360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7.</a:t>
            </a:r>
            <a:endParaRPr lang="ru-RU" sz="1400" b="1" dirty="0"/>
          </a:p>
        </p:txBody>
      </p:sp>
      <p:sp>
        <p:nvSpPr>
          <p:cNvPr id="163" name="TextBox 162"/>
          <p:cNvSpPr txBox="1"/>
          <p:nvPr/>
        </p:nvSpPr>
        <p:spPr>
          <a:xfrm>
            <a:off x="1979712" y="188640"/>
            <a:ext cx="50405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Кроссворд</a:t>
            </a:r>
            <a:endParaRPr lang="ru-RU" sz="28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819866e46871b80aaf3e2ec8b6db69b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412776"/>
            <a:ext cx="8604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88963" algn="l"/>
              </a:tabLst>
            </a:pPr>
            <a:r>
              <a:rPr kumimoji="0" lang="ru-RU" sz="4800" b="1" i="1" u="none" strike="noStrike" cap="none" normalizeH="0" baseline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Вокруг носа вьется,</a:t>
            </a:r>
            <a:endParaRPr kumimoji="0" lang="ru-RU" sz="4800" b="1" i="1" u="none" strike="noStrike" cap="none" normalizeH="0" baseline="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588963" algn="l"/>
              </a:tabLst>
            </a:pPr>
            <a:r>
              <a:rPr kumimoji="0" lang="ru-RU" sz="4800" b="1" i="1" u="none" strike="noStrike" cap="none" normalizeH="0" baseline="0" dirty="0" smtClean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            в руки не дается.</a:t>
            </a:r>
            <a:endParaRPr kumimoji="0" lang="ru-RU" sz="4800" b="1" i="1" u="none" strike="noStrike" cap="none" normalizeH="0" baseline="0" dirty="0" smtClean="0">
              <a:ln>
                <a:solidFill>
                  <a:schemeClr val="tx2">
                    <a:lumMod val="75000"/>
                  </a:schemeClr>
                </a:solidFill>
              </a:ln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c0be9e32a2dfb0b533423fd2c9ed8b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0" y="733678"/>
            <a:ext cx="8100392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8963" algn="l"/>
              </a:tabLst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4000" b="1" i="1" u="none" strike="noStrike" cap="none" normalizeH="0" baseline="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Внутри горит,</a:t>
            </a:r>
            <a:endParaRPr kumimoji="0" lang="ru-RU" sz="4000" b="1" i="1" u="none" strike="noStrike" cap="none" normalizeH="0" baseline="0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8963" algn="l"/>
              </a:tabLst>
            </a:pPr>
            <a:r>
              <a:rPr kumimoji="0" lang="ru-RU" sz="4000" b="1" i="1" u="none" strike="noStrike" cap="none" normalizeH="0" baseline="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   Кругом бурлит,</a:t>
            </a:r>
            <a:endParaRPr kumimoji="0" lang="ru-RU" sz="4000" b="1" i="1" u="none" strike="noStrike" cap="none" normalizeH="0" baseline="0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8963" algn="l"/>
              </a:tabLst>
            </a:pPr>
            <a:r>
              <a:rPr kumimoji="0" lang="ru-RU" sz="4000" b="1" i="1" u="none" strike="noStrike" cap="none" normalizeH="0" baseline="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   Вода кипит, </a:t>
            </a:r>
            <a:endParaRPr kumimoji="0" lang="ru-RU" sz="4000" b="1" i="1" u="none" strike="noStrike" cap="none" normalizeH="0" baseline="0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8963" algn="l"/>
              </a:tabLst>
            </a:pPr>
            <a:r>
              <a:rPr kumimoji="0" lang="ru-RU" sz="4000" b="1" i="1" u="none" strike="noStrike" cap="none" normalizeH="0" baseline="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   Пить чай велит. </a:t>
            </a:r>
            <a:endParaRPr kumimoji="0" lang="ru-RU" sz="4000" b="1" i="1" u="none" strike="noStrike" cap="none" normalizeH="0" baseline="0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8963" algn="l"/>
              </a:tabLst>
            </a:pPr>
            <a:r>
              <a:rPr kumimoji="0" lang="ru-RU" sz="4000" b="1" i="1" u="none" strike="noStrike" cap="none" normalizeH="0" baseline="0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  Вверх пар валит.</a:t>
            </a:r>
            <a:endParaRPr kumimoji="0" lang="ru-RU" sz="4000" b="1" i="1" u="none" strike="noStrike" cap="none" normalizeH="0" baseline="0" dirty="0" smtClean="0">
              <a:ln>
                <a:solidFill>
                  <a:schemeClr val="bg2">
                    <a:lumMod val="10000"/>
                  </a:schemeClr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inoc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1191615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8963" algn="l"/>
              </a:tabLst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У него два дивных ока,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8963" algn="l"/>
              </a:tabLst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   С ним все близко,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8963" algn="l"/>
              </a:tabLst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   Что далеко.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477yd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0" y="547806"/>
            <a:ext cx="831641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588963" algn="l"/>
              </a:tabLst>
            </a:pP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Без рук, без ног</a:t>
            </a:r>
            <a:endParaRPr kumimoji="0" lang="ru-RU" sz="40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8963" algn="l"/>
              </a:tabLst>
            </a:pP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По полю рыщет,</a:t>
            </a:r>
            <a:endParaRPr kumimoji="0" lang="ru-RU" sz="40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8963" algn="l"/>
              </a:tabLst>
            </a:pP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Поет да свищет.</a:t>
            </a:r>
            <a:endParaRPr kumimoji="0" lang="ru-RU" sz="40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8963" algn="l"/>
              </a:tabLst>
            </a:pP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Деревья ломает, </a:t>
            </a:r>
            <a:endParaRPr kumimoji="0" lang="ru-RU" sz="40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8963" algn="l"/>
              </a:tabLst>
            </a:pPr>
            <a:r>
              <a:rPr kumimoji="0" lang="ru-RU" sz="4000" b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К земле траву приклоняет.</a:t>
            </a:r>
            <a:endParaRPr kumimoji="0" lang="ru-RU" sz="4000" b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196619_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782995"/>
            <a:ext cx="9144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096000" algn="l"/>
              </a:tabLst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По морю идет, идет,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0" algn="l"/>
              </a:tabLst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А до берега дойдет –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0" algn="l"/>
              </a:tabLst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 тут и пропадет.</a:t>
            </a:r>
            <a:endParaRPr kumimoji="0" lang="ru-RU" sz="4400" b="1" i="1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81af6_cd53bb89_X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35140"/>
          </a:xfrm>
          <a:prstGeom prst="rect">
            <a:avLst/>
          </a:prstGeom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1079493"/>
            <a:ext cx="7956376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0" algn="l"/>
              </a:tabLst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Я – вода, да по воде же и плаваю.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-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3999" cy="6858000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1052736"/>
            <a:ext cx="7511993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096000" algn="l"/>
              </a:tabLst>
            </a:pPr>
            <a:r>
              <a:rPr kumimoji="0" lang="ru-RU" sz="4400" b="1" i="1" u="none" strike="noStrike" cap="none" normalizeH="0" baseline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Трещит, а не кузнечик,</a:t>
            </a:r>
            <a:endParaRPr kumimoji="0" lang="ru-RU" sz="4400" b="1" i="0" u="none" strike="noStrike" cap="none" normalizeH="0" baseline="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0" algn="l"/>
              </a:tabLst>
            </a:pPr>
            <a:r>
              <a:rPr kumimoji="0" lang="ru-RU" sz="4400" b="1" i="1" u="none" strike="noStrike" cap="none" normalizeH="0" baseline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Летит, а не птица.</a:t>
            </a:r>
            <a:endParaRPr kumimoji="0" lang="ru-RU" sz="4400" b="1" i="0" u="none" strike="noStrike" cap="none" normalizeH="0" baseline="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096000" algn="l"/>
              </a:tabLst>
            </a:pPr>
            <a:r>
              <a:rPr kumimoji="0" lang="ru-RU" sz="4400" b="1" i="1" u="none" strike="noStrike" cap="none" normalizeH="0" baseline="0" dirty="0" smtClean="0">
                <a:ln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ea typeface="Times New Roman" pitchFamily="18" charset="0"/>
                <a:cs typeface="Arial" pitchFamily="34" charset="0"/>
              </a:rPr>
              <a:t>Везет, а не лошадь.</a:t>
            </a:r>
            <a:endParaRPr kumimoji="0" lang="ru-RU" sz="4400" b="1" i="0" u="none" strike="noStrike" cap="none" normalizeH="0" baseline="0" dirty="0" smtClean="0">
              <a:ln>
                <a:solidFill>
                  <a:schemeClr val="accent2">
                    <a:lumMod val="5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</TotalTime>
  <Words>194</Words>
  <Application>Microsoft Office PowerPoint</Application>
  <PresentationFormat>Экран (4:3)</PresentationFormat>
  <Paragraphs>83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Варя</dc:creator>
  <cp:lastModifiedBy>Варя</cp:lastModifiedBy>
  <cp:revision>17</cp:revision>
  <dcterms:created xsi:type="dcterms:W3CDTF">2014-05-04T09:38:51Z</dcterms:created>
  <dcterms:modified xsi:type="dcterms:W3CDTF">2014-05-04T11:32:55Z</dcterms:modified>
</cp:coreProperties>
</file>