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6" r:id="rId5"/>
    <p:sldId id="278" r:id="rId6"/>
    <p:sldId id="279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7" r:id="rId39"/>
    <p:sldId id="26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6.jpeg"/><Relationship Id="rId7" Type="http://schemas.openxmlformats.org/officeDocument/2006/relationships/image" Target="../media/image91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Весь огромный мир вокруг меня, надо мной и подо мной полон неизведанных тайн. И я буду их открывать всю жизнь, потому, что это самое интересное, самое увлекательное занятие в мире!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В. Бианки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ак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3455987" cy="2579687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43213" y="1125538"/>
            <a:ext cx="112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акары</a:t>
            </a:r>
          </a:p>
        </p:txBody>
      </p:sp>
      <p:pic>
        <p:nvPicPr>
          <p:cNvPr id="5127" name="Picture 7" descr="Аман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76475"/>
            <a:ext cx="3810000" cy="369570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308850" y="5445125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аманда</a:t>
            </a:r>
          </a:p>
        </p:txBody>
      </p:sp>
      <p:pic>
        <p:nvPicPr>
          <p:cNvPr id="5129" name="Picture 9" descr="апистограм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860800"/>
            <a:ext cx="3527425" cy="2633663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619250" y="3789363"/>
            <a:ext cx="242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апистограммы</a:t>
            </a:r>
          </a:p>
        </p:txBody>
      </p:sp>
      <p:pic>
        <p:nvPicPr>
          <p:cNvPr id="5132" name="Picture 12" descr="3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404813"/>
            <a:ext cx="885825" cy="647700"/>
          </a:xfrm>
          <a:prstGeom prst="rect">
            <a:avLst/>
          </a:prstGeom>
          <a:noFill/>
        </p:spPr>
      </p:pic>
      <p:pic>
        <p:nvPicPr>
          <p:cNvPr id="5133" name="Picture 13" descr="3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341438"/>
            <a:ext cx="885825" cy="647700"/>
          </a:xfrm>
          <a:prstGeom prst="rect">
            <a:avLst/>
          </a:prstGeom>
          <a:noFill/>
        </p:spPr>
      </p:pic>
      <p:pic>
        <p:nvPicPr>
          <p:cNvPr id="5134" name="Picture 14" descr="3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88913"/>
            <a:ext cx="885825" cy="647700"/>
          </a:xfrm>
          <a:prstGeom prst="rect">
            <a:avLst/>
          </a:prstGeom>
          <a:noFill/>
        </p:spPr>
      </p:pic>
      <p:pic>
        <p:nvPicPr>
          <p:cNvPr id="5135" name="Picture 15" descr="32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5805488"/>
            <a:ext cx="885825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астронот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80988"/>
            <a:ext cx="4249738" cy="317182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0825" y="333375"/>
            <a:ext cx="190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астронотус</a:t>
            </a:r>
          </a:p>
        </p:txBody>
      </p:sp>
      <p:pic>
        <p:nvPicPr>
          <p:cNvPr id="6150" name="Picture 6" descr="барб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6525"/>
            <a:ext cx="4081463" cy="3046413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364163" y="3284538"/>
            <a:ext cx="151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барбусы</a:t>
            </a:r>
          </a:p>
        </p:txBody>
      </p:sp>
      <p:pic>
        <p:nvPicPr>
          <p:cNvPr id="6152" name="Picture 8" descr="барбус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843338"/>
            <a:ext cx="3795713" cy="2835275"/>
          </a:xfrm>
          <a:prstGeom prst="rect">
            <a:avLst/>
          </a:prstGeom>
          <a:noFill/>
        </p:spPr>
      </p:pic>
      <p:pic>
        <p:nvPicPr>
          <p:cNvPr id="6153" name="Picture 9" descr="вуалехво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933825"/>
            <a:ext cx="3816350" cy="2847975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1550" y="6237288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вуалехвост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859338" y="188913"/>
            <a:ext cx="151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барбусы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гамбуз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3529012" cy="263525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гамбузия</a:t>
            </a:r>
          </a:p>
        </p:txBody>
      </p:sp>
      <p:pic>
        <p:nvPicPr>
          <p:cNvPr id="7174" name="Picture 6" descr="гуп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88913"/>
            <a:ext cx="3505200" cy="330200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96188" y="333375"/>
            <a:ext cx="1036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гуппи</a:t>
            </a:r>
          </a:p>
        </p:txBody>
      </p:sp>
      <p:pic>
        <p:nvPicPr>
          <p:cNvPr id="7176" name="Picture 8" descr="гуппи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644900"/>
            <a:ext cx="3938587" cy="2940050"/>
          </a:xfrm>
          <a:prstGeom prst="rect">
            <a:avLst/>
          </a:prstGeom>
          <a:noFill/>
        </p:spPr>
      </p:pic>
      <p:pic>
        <p:nvPicPr>
          <p:cNvPr id="7177" name="Picture 9" descr="гуппи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629025"/>
            <a:ext cx="4032250" cy="3011488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27088" y="3644900"/>
            <a:ext cx="1036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гуппи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524750" y="3789363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гуппи</a:t>
            </a:r>
          </a:p>
        </p:txBody>
      </p:sp>
      <p:pic>
        <p:nvPicPr>
          <p:cNvPr id="7182" name="Picture 14" descr="GOLDFSH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0"/>
            <a:ext cx="1114425" cy="1438275"/>
          </a:xfrm>
          <a:prstGeom prst="rect">
            <a:avLst/>
          </a:prstGeom>
          <a:noFill/>
        </p:spPr>
      </p:pic>
      <p:pic>
        <p:nvPicPr>
          <p:cNvPr id="7183" name="Picture 15" descr="GOLDFSH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628775"/>
            <a:ext cx="1114425" cy="1438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гур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5275" cy="3065463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5288" y="476250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гурами</a:t>
            </a:r>
          </a:p>
        </p:txBody>
      </p:sp>
      <p:pic>
        <p:nvPicPr>
          <p:cNvPr id="8198" name="Picture 6" descr="дан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3375"/>
            <a:ext cx="4010025" cy="2994025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451725" y="404813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данио</a:t>
            </a:r>
          </a:p>
        </p:txBody>
      </p:sp>
      <p:pic>
        <p:nvPicPr>
          <p:cNvPr id="8200" name="Picture 8" descr="дермогени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44900"/>
            <a:ext cx="3960813" cy="2957513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50825" y="3716338"/>
            <a:ext cx="224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дермогенисы</a:t>
            </a:r>
          </a:p>
        </p:txBody>
      </p:sp>
      <p:pic>
        <p:nvPicPr>
          <p:cNvPr id="8202" name="Picture 10" descr="диску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644900"/>
            <a:ext cx="3924300" cy="2943225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7019925" y="3789363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дискусы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золот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752975" cy="3935413"/>
          </a:xfrm>
          <a:prstGeom prst="rect">
            <a:avLst/>
          </a:prstGeom>
          <a:noFill/>
        </p:spPr>
      </p:pic>
      <p:pic>
        <p:nvPicPr>
          <p:cNvPr id="12293" name="Picture 5" descr="золотая рыб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2349500"/>
            <a:ext cx="3711575" cy="413067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339975" y="616585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золотая рыбка</a:t>
            </a:r>
          </a:p>
        </p:txBody>
      </p:sp>
      <p:pic>
        <p:nvPicPr>
          <p:cNvPr id="12295" name="Picture 7" descr="fish3-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04813"/>
            <a:ext cx="1552575" cy="1323975"/>
          </a:xfrm>
          <a:prstGeom prst="rect">
            <a:avLst/>
          </a:prstGeom>
          <a:noFill/>
        </p:spPr>
      </p:pic>
      <p:pic>
        <p:nvPicPr>
          <p:cNvPr id="12296" name="Picture 8" descr="fish3-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429000"/>
            <a:ext cx="1552575" cy="1323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дин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4032250" cy="30099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333375"/>
            <a:ext cx="162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кардинал</a:t>
            </a:r>
          </a:p>
        </p:txBody>
      </p:sp>
      <p:pic>
        <p:nvPicPr>
          <p:cNvPr id="13318" name="Picture 6" descr="Конго, или конго-тет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3810000" cy="3114675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643438" y="40481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конго, или конго-тетра</a:t>
            </a:r>
          </a:p>
        </p:txBody>
      </p:sp>
      <p:pic>
        <p:nvPicPr>
          <p:cNvPr id="13320" name="Picture 8" descr="копелл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70300"/>
            <a:ext cx="3960813" cy="2957513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68313" y="36449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копеллы</a:t>
            </a:r>
          </a:p>
        </p:txBody>
      </p:sp>
      <p:pic>
        <p:nvPicPr>
          <p:cNvPr id="13322" name="Picture 10" descr="лабе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716338"/>
            <a:ext cx="3794125" cy="2832100"/>
          </a:xfrm>
          <a:prstGeom prst="rect">
            <a:avLst/>
          </a:prstGeom>
          <a:noFill/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64163" y="3787775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лабео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ляли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103688" cy="3063875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3850" y="26035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лялиус</a:t>
            </a:r>
          </a:p>
        </p:txBody>
      </p:sp>
      <p:pic>
        <p:nvPicPr>
          <p:cNvPr id="14342" name="Picture 6" descr="макроп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0350"/>
            <a:ext cx="4032250" cy="3008313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076825" y="404813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макроподы</a:t>
            </a:r>
          </a:p>
        </p:txBody>
      </p:sp>
      <p:pic>
        <p:nvPicPr>
          <p:cNvPr id="14344" name="Picture 8" descr="меланоте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16325"/>
            <a:ext cx="4033838" cy="3011488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50825" y="6092825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меланотении</a:t>
            </a:r>
          </a:p>
        </p:txBody>
      </p:sp>
      <p:pic>
        <p:nvPicPr>
          <p:cNvPr id="14346" name="Picture 10" descr="меченосец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08425"/>
            <a:ext cx="4032250" cy="2673350"/>
          </a:xfrm>
          <a:prstGeom prst="rect">
            <a:avLst/>
          </a:prstGeom>
          <a:noFill/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859338" y="3932238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меченосец</a:t>
            </a:r>
          </a:p>
        </p:txBody>
      </p:sp>
      <p:pic>
        <p:nvPicPr>
          <p:cNvPr id="14348" name="Picture 12" descr="fish3-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1500" y="3716338"/>
            <a:ext cx="952500" cy="57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моллинези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4537075" cy="3340100"/>
          </a:xfrm>
          <a:prstGeom prst="rect">
            <a:avLst/>
          </a:prstGeom>
          <a:noFill/>
        </p:spPr>
      </p:pic>
      <p:pic>
        <p:nvPicPr>
          <p:cNvPr id="15365" name="Picture 5" descr="моллинезия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716338"/>
            <a:ext cx="3795713" cy="2833687"/>
          </a:xfrm>
          <a:prstGeom prst="rect">
            <a:avLst/>
          </a:prstGeom>
          <a:noFill/>
        </p:spPr>
      </p:pic>
      <p:pic>
        <p:nvPicPr>
          <p:cNvPr id="15366" name="Picture 6" descr="моллиенез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60350"/>
            <a:ext cx="3744912" cy="3160713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555875" y="6021388"/>
            <a:ext cx="203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моллинезия</a:t>
            </a:r>
          </a:p>
        </p:txBody>
      </p:sp>
      <p:pic>
        <p:nvPicPr>
          <p:cNvPr id="15368" name="Picture 8" descr="FISH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0"/>
            <a:ext cx="704850" cy="1190625"/>
          </a:xfrm>
          <a:prstGeom prst="rect">
            <a:avLst/>
          </a:prstGeom>
          <a:noFill/>
        </p:spPr>
      </p:pic>
      <p:pic>
        <p:nvPicPr>
          <p:cNvPr id="15369" name="Picture 9" descr="FISH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636838"/>
            <a:ext cx="704850" cy="1190625"/>
          </a:xfrm>
          <a:prstGeom prst="rect">
            <a:avLst/>
          </a:prstGeom>
          <a:noFill/>
        </p:spPr>
      </p:pic>
      <p:pic>
        <p:nvPicPr>
          <p:cNvPr id="15370" name="Picture 10" descr="FISH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445125"/>
            <a:ext cx="704850" cy="1190625"/>
          </a:xfrm>
          <a:prstGeom prst="rect">
            <a:avLst/>
          </a:prstGeom>
          <a:noFill/>
        </p:spPr>
      </p:pic>
      <p:pic>
        <p:nvPicPr>
          <p:cNvPr id="15371" name="Picture 11" descr="FISH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-315913"/>
            <a:ext cx="704850" cy="1190626"/>
          </a:xfrm>
          <a:prstGeom prst="rect">
            <a:avLst/>
          </a:prstGeom>
          <a:noFill/>
        </p:spPr>
      </p:pic>
      <p:pic>
        <p:nvPicPr>
          <p:cNvPr id="15374" name="Picture 14" descr="FISH22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549275"/>
            <a:ext cx="704850" cy="1190625"/>
          </a:xfrm>
          <a:prstGeom prst="rect">
            <a:avLst/>
          </a:prstGeom>
          <a:noFill/>
        </p:spPr>
      </p:pic>
      <p:pic>
        <p:nvPicPr>
          <p:cNvPr id="15375" name="Picture 15" descr="FISH22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9150" y="2997200"/>
            <a:ext cx="704850" cy="1190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не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960813" cy="2957513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1188" y="476250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неоны</a:t>
            </a:r>
          </a:p>
        </p:txBody>
      </p:sp>
      <p:pic>
        <p:nvPicPr>
          <p:cNvPr id="16390" name="Picture 6" descr="панцирные со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3938588" cy="2940050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932363" y="404813"/>
            <a:ext cx="282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панцирные сомы</a:t>
            </a:r>
          </a:p>
        </p:txBody>
      </p:sp>
      <p:pic>
        <p:nvPicPr>
          <p:cNvPr id="16392" name="Picture 8" descr="пету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35375"/>
            <a:ext cx="3816350" cy="2849563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11188" y="3789363"/>
            <a:ext cx="145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петушки</a:t>
            </a:r>
          </a:p>
        </p:txBody>
      </p:sp>
      <p:pic>
        <p:nvPicPr>
          <p:cNvPr id="16394" name="Picture 10" descr="пульх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644900"/>
            <a:ext cx="3887788" cy="2903538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804025" y="3789363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пульхер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рыбы- баб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392612" cy="3278187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92275" y="404813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рыбы бабочки</a:t>
            </a:r>
          </a:p>
        </p:txBody>
      </p:sp>
      <p:pic>
        <p:nvPicPr>
          <p:cNvPr id="17414" name="Picture 6" descr="терне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8913"/>
            <a:ext cx="4371975" cy="3263900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092950" y="549275"/>
            <a:ext cx="159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тернеция</a:t>
            </a:r>
          </a:p>
        </p:txBody>
      </p:sp>
      <p:pic>
        <p:nvPicPr>
          <p:cNvPr id="17416" name="Picture 8" descr="рыбка-фломаст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644900"/>
            <a:ext cx="4176712" cy="2982913"/>
          </a:xfrm>
          <a:prstGeom prst="rect">
            <a:avLst/>
          </a:prstGeom>
          <a:noFill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272088" y="5967413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рыбка -фломастер</a:t>
            </a:r>
          </a:p>
        </p:txBody>
      </p:sp>
      <p:pic>
        <p:nvPicPr>
          <p:cNvPr id="17418" name="Picture 10" descr="FISH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4149725"/>
            <a:ext cx="1285875" cy="1428750"/>
          </a:xfrm>
          <a:prstGeom prst="rect">
            <a:avLst/>
          </a:prstGeom>
          <a:noFill/>
        </p:spPr>
      </p:pic>
      <p:pic>
        <p:nvPicPr>
          <p:cNvPr id="17419" name="Picture 11" descr="FISH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60800"/>
            <a:ext cx="833438" cy="925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11" descr="fish2-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628775"/>
            <a:ext cx="1685925" cy="600075"/>
          </a:xfrm>
          <a:prstGeom prst="rect">
            <a:avLst/>
          </a:prstGeom>
          <a:noFill/>
        </p:spPr>
      </p:pic>
      <p:pic>
        <p:nvPicPr>
          <p:cNvPr id="6" name="Picture 6" descr="4F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92696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7" descr="4F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133600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8" descr="4F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205038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9" descr="fish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636838"/>
            <a:ext cx="857250" cy="857250"/>
          </a:xfrm>
          <a:prstGeom prst="rect">
            <a:avLst/>
          </a:prstGeom>
          <a:noFill/>
        </p:spPr>
      </p:pic>
      <p:pic>
        <p:nvPicPr>
          <p:cNvPr id="10" name="Picture 10" descr="fish1-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5589588"/>
            <a:ext cx="1866900" cy="800100"/>
          </a:xfrm>
          <a:prstGeom prst="rect">
            <a:avLst/>
          </a:prstGeom>
          <a:noFill/>
        </p:spPr>
      </p:pic>
      <p:pic>
        <p:nvPicPr>
          <p:cNvPr id="11" name="Picture 12" descr="fish2-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4652963"/>
            <a:ext cx="3048000" cy="1971675"/>
          </a:xfrm>
          <a:prstGeom prst="rect">
            <a:avLst/>
          </a:prstGeom>
          <a:noFill/>
        </p:spPr>
      </p:pic>
      <p:pic>
        <p:nvPicPr>
          <p:cNvPr id="12" name="Picture 9" descr="fish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скалярии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00113" y="620713"/>
            <a:ext cx="160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скалярии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фонар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3816350" cy="2849563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5288" y="333375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фонарик</a:t>
            </a:r>
          </a:p>
        </p:txBody>
      </p:sp>
      <p:pic>
        <p:nvPicPr>
          <p:cNvPr id="19462" name="Picture 6" descr="тет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3375"/>
            <a:ext cx="3651250" cy="2725738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308850" y="47625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театры</a:t>
            </a:r>
          </a:p>
        </p:txBody>
      </p:sp>
      <p:pic>
        <p:nvPicPr>
          <p:cNvPr id="19464" name="Picture 8" descr="цихлов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429000"/>
            <a:ext cx="4248150" cy="3171825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27088" y="3429000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цихловые</a:t>
            </a:r>
          </a:p>
        </p:txBody>
      </p:sp>
      <p:pic>
        <p:nvPicPr>
          <p:cNvPr id="19466" name="Picture 10" descr="FISH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4725988"/>
            <a:ext cx="1079500" cy="1079500"/>
          </a:xfrm>
          <a:prstGeom prst="rect">
            <a:avLst/>
          </a:prstGeom>
          <a:noFill/>
        </p:spPr>
      </p:pic>
      <p:pic>
        <p:nvPicPr>
          <p:cNvPr id="19467" name="Picture 11" descr="FISH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429000"/>
            <a:ext cx="647700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xenopu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620000" cy="5248275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6567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В аквариуме могут жить лягушки: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7561263" cy="5772150"/>
          </a:xfrm>
          <a:prstGeom prst="rect">
            <a:avLst/>
          </a:prstGeom>
          <a:noFill/>
        </p:spPr>
      </p:pic>
      <p:pic>
        <p:nvPicPr>
          <p:cNvPr id="21509" name="Picture 5" descr="a1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437063"/>
            <a:ext cx="1835150" cy="2228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200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прудов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87463"/>
            <a:ext cx="6842125" cy="5284787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484438" y="260350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</a:rPr>
              <a:t>«Мусорщики»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58888" y="1192213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прудовики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фи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908050"/>
            <a:ext cx="5616575" cy="5414963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35013" y="274638"/>
            <a:ext cx="134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физа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лужа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20713"/>
            <a:ext cx="5616575" cy="5203825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92275" y="592138"/>
            <a:ext cx="1857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лужанка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4464050" cy="3700463"/>
          </a:xfrm>
          <a:prstGeom prst="rect">
            <a:avLst/>
          </a:prstGeom>
          <a:noFill/>
        </p:spPr>
      </p:pic>
      <p:pic>
        <p:nvPicPr>
          <p:cNvPr id="25606" name="Picture 6" descr="катушка рого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852738"/>
            <a:ext cx="3810000" cy="3695700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364163" y="1982788"/>
            <a:ext cx="3779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катушка роговая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hoto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496300" cy="5260975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825" y="5926138"/>
            <a:ext cx="8775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Камни, раковины, кораллы украшают аквариум.</a:t>
            </a:r>
          </a:p>
        </p:txBody>
      </p:sp>
      <p:pic>
        <p:nvPicPr>
          <p:cNvPr id="27657" name="Picture 9" descr="FISH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644900"/>
            <a:ext cx="962025" cy="904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2"/>
                </a:solidFill>
                <a:latin typeface="Arial Black" pitchFamily="34" charset="0"/>
              </a:rPr>
              <a:t>Цель: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Arial Black" pitchFamily="34" charset="0"/>
              </a:rPr>
              <a:t>  </a:t>
            </a:r>
            <a:r>
              <a:rPr lang="ru-RU" b="1" dirty="0" smtClean="0">
                <a:latin typeface="Arial Black" pitchFamily="34" charset="0"/>
              </a:rPr>
              <a:t>Исследовать </a:t>
            </a:r>
            <a:r>
              <a:rPr lang="ru-RU" b="1" dirty="0">
                <a:latin typeface="Arial Black" pitchFamily="34" charset="0"/>
              </a:rPr>
              <a:t>условия жизни обитателей </a:t>
            </a:r>
            <a:r>
              <a:rPr lang="ru-RU" b="1" dirty="0" smtClean="0">
                <a:latin typeface="Arial Black" pitchFamily="34" charset="0"/>
              </a:rPr>
              <a:t>аквариума</a:t>
            </a:r>
          </a:p>
          <a:p>
            <a:pPr algn="ctr">
              <a:buFontTx/>
              <a:buNone/>
            </a:pPr>
            <a:endParaRPr lang="ru-RU" b="1" dirty="0" smtClean="0"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ru-RU" b="1" dirty="0" smtClean="0">
                <a:latin typeface="Arial Black" pitchFamily="34" charset="0"/>
              </a:rPr>
              <a:t>Изготовить коллективную поделку «Аквариум»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dirty="0" smtClean="0"/>
              <a:t>Изготовление рыбок для аквариума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3419872" cy="3427489"/>
          </a:xfrm>
          <a:prstGeom prst="rect">
            <a:avLst/>
          </a:prstGeom>
          <a:noFill/>
        </p:spPr>
      </p:pic>
      <p:pic>
        <p:nvPicPr>
          <p:cNvPr id="5124" name="Picture 4" descr="Простое оригами “Рыбка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42138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9361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Распечатайте схему на принтере и вырежьте ее по контуру. У вас получился аккуратненький квадрат.</a:t>
            </a:r>
            <a:endParaRPr lang="ru-RU" dirty="0"/>
          </a:p>
        </p:txBody>
      </p:sp>
      <p:pic>
        <p:nvPicPr>
          <p:cNvPr id="4098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128792" cy="505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2. Сгибаем квадрат по линии 1, “продавливаем” ее хорошенько, разгибаем обратно.</a:t>
            </a:r>
            <a:endParaRPr lang="ru-RU" dirty="0"/>
          </a:p>
        </p:txBody>
      </p:sp>
      <p:pic>
        <p:nvPicPr>
          <p:cNvPr id="3074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51189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3. Затем сгибаем квадрат по линиям 2 (и разгибаем обратно до квадрата) и 3 (снова разгибаем).</a:t>
            </a:r>
            <a:endParaRPr lang="ru-RU" dirty="0"/>
          </a:p>
        </p:txBody>
      </p:sp>
      <p:pic>
        <p:nvPicPr>
          <p:cNvPr id="2050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552728" cy="4927248"/>
          </a:xfrm>
          <a:prstGeom prst="rect">
            <a:avLst/>
          </a:prstGeom>
          <a:noFill/>
        </p:spPr>
      </p:pic>
      <p:pic>
        <p:nvPicPr>
          <p:cNvPr id="2052" name="Picture 4" descr="Простое оригами “Рыбка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457450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45224"/>
            <a:ext cx="8229600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4. Сворачиваем фигуру по </a:t>
            </a:r>
            <a:r>
              <a:rPr lang="ru-RU" dirty="0" err="1" smtClean="0"/>
              <a:t>линииям</a:t>
            </a:r>
            <a:r>
              <a:rPr lang="ru-RU" dirty="0" smtClean="0"/>
              <a:t> 2 и 3 таким образом, чтобы линии 1 вогнулись вовнутрь (см. фото)</a:t>
            </a:r>
            <a:endParaRPr lang="ru-RU" dirty="0"/>
          </a:p>
        </p:txBody>
      </p:sp>
      <p:pic>
        <p:nvPicPr>
          <p:cNvPr id="1026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6624736" cy="4981393"/>
          </a:xfrm>
          <a:prstGeom prst="rect">
            <a:avLst/>
          </a:prstGeom>
          <a:noFill/>
        </p:spPr>
      </p:pic>
      <p:pic>
        <p:nvPicPr>
          <p:cNvPr id="1028" name="Picture 4" descr="Простое оригами “Рыбка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203848" cy="240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r>
              <a:rPr lang="ru-RU" dirty="0" smtClean="0"/>
              <a:t>5. Переворачиваем фигуру “рыбкой книзу”, и производим сгиб по линии 4.</a:t>
            </a:r>
            <a:endParaRPr lang="ru-RU" dirty="0"/>
          </a:p>
        </p:txBody>
      </p:sp>
      <p:pic>
        <p:nvPicPr>
          <p:cNvPr id="20482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71211" cy="3888432"/>
          </a:xfrm>
          <a:prstGeom prst="rect">
            <a:avLst/>
          </a:prstGeom>
          <a:noFill/>
        </p:spPr>
      </p:pic>
      <p:pic>
        <p:nvPicPr>
          <p:cNvPr id="20484" name="Picture 4" descr="Простое оригами “Рыбка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6390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6. Затем делаем сгиб по линии 5.</a:t>
            </a:r>
            <a:endParaRPr lang="ru-RU" dirty="0"/>
          </a:p>
        </p:txBody>
      </p:sp>
      <p:pic>
        <p:nvPicPr>
          <p:cNvPr id="19458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22460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r>
              <a:rPr lang="ru-RU" dirty="0" smtClean="0"/>
              <a:t>7. Переворачиваем - наша рыбка готова!</a:t>
            </a:r>
            <a:endParaRPr lang="ru-RU" dirty="0"/>
          </a:p>
        </p:txBody>
      </p:sp>
      <p:pic>
        <p:nvPicPr>
          <p:cNvPr id="18434" name="Picture 2" descr="http://www.proakvariumy.ru/uploads/posts/2010-02/1265521371_rybk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161523" cy="4212730"/>
          </a:xfrm>
          <a:prstGeom prst="rect">
            <a:avLst/>
          </a:prstGeom>
          <a:noFill/>
        </p:spPr>
      </p:pic>
      <p:pic>
        <p:nvPicPr>
          <p:cNvPr id="6" name="Picture 2" descr="http://www.proakvariumy.ru/uploads/posts/2010-02/1265521371_rybk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332656"/>
            <a:ext cx="3310704" cy="4411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81369" cy="2016224"/>
          </a:xfrm>
          <a:prstGeom prst="rect">
            <a:avLst/>
          </a:prstGeom>
          <a:noFill/>
        </p:spPr>
      </p:pic>
      <p:pic>
        <p:nvPicPr>
          <p:cNvPr id="5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2681368" cy="2016224"/>
          </a:xfrm>
          <a:prstGeom prst="rect">
            <a:avLst/>
          </a:prstGeom>
          <a:noFill/>
        </p:spPr>
      </p:pic>
      <p:pic>
        <p:nvPicPr>
          <p:cNvPr id="6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3284" y="1"/>
            <a:ext cx="2740715" cy="2060848"/>
          </a:xfrm>
          <a:prstGeom prst="rect">
            <a:avLst/>
          </a:prstGeom>
          <a:noFill/>
        </p:spPr>
      </p:pic>
      <p:pic>
        <p:nvPicPr>
          <p:cNvPr id="7" name="Picture 4" descr="Простое оригами “Рыбка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2681369" cy="2016224"/>
          </a:xfrm>
          <a:prstGeom prst="rect">
            <a:avLst/>
          </a:prstGeom>
          <a:noFill/>
        </p:spPr>
      </p:pic>
      <p:pic>
        <p:nvPicPr>
          <p:cNvPr id="8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420888"/>
            <a:ext cx="2681369" cy="2016224"/>
          </a:xfrm>
          <a:prstGeom prst="rect">
            <a:avLst/>
          </a:prstGeom>
          <a:noFill/>
        </p:spPr>
      </p:pic>
      <p:pic>
        <p:nvPicPr>
          <p:cNvPr id="9" name="Picture 4" descr="Простое оригами “Рыбка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6868" y="2420888"/>
            <a:ext cx="2777132" cy="2088232"/>
          </a:xfrm>
          <a:prstGeom prst="rect">
            <a:avLst/>
          </a:prstGeom>
          <a:noFill/>
        </p:spPr>
      </p:pic>
      <p:pic>
        <p:nvPicPr>
          <p:cNvPr id="10" name="Picture 2" descr="Простое оригами “Рыбка”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27923"/>
            <a:ext cx="2699792" cy="2030077"/>
          </a:xfrm>
          <a:prstGeom prst="rect">
            <a:avLst/>
          </a:prstGeom>
          <a:noFill/>
        </p:spPr>
      </p:pic>
      <p:pic>
        <p:nvPicPr>
          <p:cNvPr id="11" name="Picture 2" descr="http://www.proakvariumy.ru/uploads/posts/2010-02/1265521371_rybka-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843036"/>
            <a:ext cx="1512168" cy="2014964"/>
          </a:xfrm>
          <a:prstGeom prst="rect">
            <a:avLst/>
          </a:prstGeom>
          <a:noFill/>
        </p:spPr>
      </p:pic>
      <p:pic>
        <p:nvPicPr>
          <p:cNvPr id="12" name="Picture 2" descr="http://www.proakvariumy.ru/uploads/posts/2010-02/1265521371_rybka-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020272" y="4869160"/>
            <a:ext cx="1492563" cy="19888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16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16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://www.detsad72.ru/images/consult/img_f509e352e9ab.png"/>
          <p:cNvPicPr>
            <a:picLocks noChangeAspect="1" noChangeArrowheads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16"/>
          </a:xfrm>
          <a:prstGeom prst="rect">
            <a:avLst/>
          </a:prstGeom>
          <a:noFill/>
        </p:spPr>
      </p:pic>
      <p:pic>
        <p:nvPicPr>
          <p:cNvPr id="2053" name="Picture 5" descr="fish1-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229225"/>
            <a:ext cx="1228725" cy="942975"/>
          </a:xfrm>
          <a:prstGeom prst="rect">
            <a:avLst/>
          </a:prstGeom>
          <a:noFill/>
        </p:spPr>
      </p:pic>
      <p:pic>
        <p:nvPicPr>
          <p:cNvPr id="2054" name="Picture 6" descr="fish1-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773238"/>
            <a:ext cx="1228725" cy="942975"/>
          </a:xfrm>
          <a:prstGeom prst="rect">
            <a:avLst/>
          </a:prstGeom>
          <a:noFill/>
        </p:spPr>
      </p:pic>
      <p:pic>
        <p:nvPicPr>
          <p:cNvPr id="2055" name="Picture 7" descr="fish1-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620713"/>
            <a:ext cx="1962150" cy="1171575"/>
          </a:xfrm>
          <a:prstGeom prst="rect">
            <a:avLst/>
          </a:prstGeom>
          <a:noFill/>
        </p:spPr>
      </p:pic>
      <p:pic>
        <p:nvPicPr>
          <p:cNvPr id="2056" name="Picture 8" descr="FISH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420938"/>
            <a:ext cx="952500" cy="714375"/>
          </a:xfrm>
          <a:prstGeom prst="rect">
            <a:avLst/>
          </a:prstGeom>
          <a:noFill/>
        </p:spPr>
      </p:pic>
      <p:pic>
        <p:nvPicPr>
          <p:cNvPr id="2057" name="Picture 9" descr="FISH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5805488"/>
            <a:ext cx="952500" cy="714375"/>
          </a:xfrm>
          <a:prstGeom prst="rect">
            <a:avLst/>
          </a:prstGeom>
          <a:noFill/>
        </p:spPr>
      </p:pic>
      <p:pic>
        <p:nvPicPr>
          <p:cNvPr id="2058" name="Picture 10" descr="FISH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3716338"/>
            <a:ext cx="952500" cy="71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b="1" dirty="0"/>
              <a:t>Объект исследования:</a:t>
            </a:r>
            <a:br>
              <a:rPr lang="ru-RU" b="1" dirty="0"/>
            </a:br>
            <a:r>
              <a:rPr lang="ru-RU" sz="3200" b="1" dirty="0">
                <a:solidFill>
                  <a:srgbClr val="FF0000"/>
                </a:solidFill>
              </a:rPr>
              <a:t>аквариум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Предмет </a:t>
            </a:r>
            <a:r>
              <a:rPr lang="ru-RU" b="1" dirty="0">
                <a:solidFill>
                  <a:schemeClr val="tx1"/>
                </a:solidFill>
              </a:rPr>
              <a:t>исследования: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взаимодействие </a:t>
            </a:r>
            <a:r>
              <a:rPr lang="ru-RU" sz="3200" b="1" dirty="0">
                <a:solidFill>
                  <a:srgbClr val="FF0000"/>
                </a:solidFill>
              </a:rPr>
              <a:t>живых и неживых </a:t>
            </a:r>
            <a:r>
              <a:rPr lang="ru-RU" sz="3200" b="1" dirty="0" smtClean="0">
                <a:solidFill>
                  <a:srgbClr val="FF0000"/>
                </a:solidFill>
              </a:rPr>
              <a:t>компонентов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Творческая задача: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изготовить макет аквариума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" y="0"/>
            <a:ext cx="9144622" cy="6858000"/>
          </a:xfrm>
          <a:prstGeom prst="rect">
            <a:avLst/>
          </a:prstGeom>
          <a:noFill/>
        </p:spPr>
      </p:pic>
      <p:pic>
        <p:nvPicPr>
          <p:cNvPr id="9224" name="Picture 8" descr="fish2-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300663"/>
            <a:ext cx="1838325" cy="657225"/>
          </a:xfrm>
          <a:prstGeom prst="rect">
            <a:avLst/>
          </a:prstGeom>
          <a:noFill/>
        </p:spPr>
      </p:pic>
      <p:pic>
        <p:nvPicPr>
          <p:cNvPr id="9225" name="Picture 9" descr="fish2-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25538"/>
            <a:ext cx="1838325" cy="657225"/>
          </a:xfrm>
          <a:prstGeom prst="rect">
            <a:avLst/>
          </a:prstGeom>
          <a:noFill/>
        </p:spPr>
      </p:pic>
      <p:pic>
        <p:nvPicPr>
          <p:cNvPr id="9226" name="Picture 10" descr="fish2-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581525"/>
            <a:ext cx="2438400" cy="1219200"/>
          </a:xfrm>
          <a:prstGeom prst="rect">
            <a:avLst/>
          </a:prstGeom>
          <a:noFill/>
        </p:spPr>
      </p:pic>
      <p:pic>
        <p:nvPicPr>
          <p:cNvPr id="9227" name="Picture 11" descr="fish2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573463"/>
            <a:ext cx="952500" cy="628650"/>
          </a:xfrm>
          <a:prstGeom prst="rect">
            <a:avLst/>
          </a:prstGeom>
          <a:noFill/>
        </p:spPr>
      </p:pic>
      <p:pic>
        <p:nvPicPr>
          <p:cNvPr id="9228" name="Picture 12" descr="fish3-1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2708275"/>
            <a:ext cx="1552575" cy="1323975"/>
          </a:xfrm>
          <a:prstGeom prst="rect">
            <a:avLst/>
          </a:prstGeom>
          <a:noFill/>
        </p:spPr>
      </p:pic>
      <p:pic>
        <p:nvPicPr>
          <p:cNvPr id="9229" name="Picture 13" descr="fish3-1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292600"/>
            <a:ext cx="1552575" cy="1323975"/>
          </a:xfrm>
          <a:prstGeom prst="rect">
            <a:avLst/>
          </a:prstGeom>
          <a:noFill/>
        </p:spPr>
      </p:pic>
      <p:pic>
        <p:nvPicPr>
          <p:cNvPr id="9230" name="Picture 14" descr="fish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1773238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63575" y="96838"/>
            <a:ext cx="738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Arial Black" pitchFamily="34" charset="0"/>
              </a:rPr>
              <a:t>В аквариуме живут разные водоросли:</a:t>
            </a:r>
          </a:p>
        </p:txBody>
      </p:sp>
      <p:pic>
        <p:nvPicPr>
          <p:cNvPr id="3077" name="Picture 5" descr="articleцs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7777163" cy="58340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акв раст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3219450" cy="2657475"/>
          </a:xfrm>
          <a:prstGeom prst="rect">
            <a:avLst/>
          </a:prstGeom>
          <a:noFill/>
        </p:spPr>
      </p:pic>
      <p:pic>
        <p:nvPicPr>
          <p:cNvPr id="4101" name="Picture 5" descr="ручьевой мо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3375"/>
            <a:ext cx="3492500" cy="2616200"/>
          </a:xfrm>
          <a:prstGeom prst="rect">
            <a:avLst/>
          </a:prstGeom>
          <a:noFill/>
        </p:spPr>
      </p:pic>
      <p:pic>
        <p:nvPicPr>
          <p:cNvPr id="4102" name="Picture 6" descr="Растение КРИПТОКОРИНА БАЛАНС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57563"/>
            <a:ext cx="1336675" cy="270827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0825" y="6165850"/>
            <a:ext cx="1763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 КРИПТОКОРИНА </a:t>
            </a:r>
          </a:p>
          <a:p>
            <a:r>
              <a:rPr lang="ru-RU" sz="1400" b="1">
                <a:solidFill>
                  <a:srgbClr val="FF0000"/>
                </a:solidFill>
              </a:rPr>
              <a:t>БАЛАНСЕ</a:t>
            </a:r>
          </a:p>
        </p:txBody>
      </p:sp>
      <p:pic>
        <p:nvPicPr>
          <p:cNvPr id="4104" name="Picture 8" descr="Растение КРИПТОКОРИНА ПОНТЕДЕРИИФОЛ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429000"/>
            <a:ext cx="1300162" cy="2633663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195513" y="6165850"/>
            <a:ext cx="3529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КРИПТОКОРИНА ПОНТЕДЕРИИФОЛИЯ</a:t>
            </a:r>
          </a:p>
        </p:txBody>
      </p:sp>
      <p:pic>
        <p:nvPicPr>
          <p:cNvPr id="4106" name="Picture 10" descr="Растение ПАПОРОТНИК ЦЕРАТОПТЕРИ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357563"/>
            <a:ext cx="1300163" cy="2633662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932363" y="6165850"/>
            <a:ext cx="1708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ПАПОРОТНИК</a:t>
            </a:r>
          </a:p>
          <a:p>
            <a:r>
              <a:rPr lang="ru-RU" sz="1400" b="1">
                <a:solidFill>
                  <a:srgbClr val="FF0000"/>
                </a:solidFill>
              </a:rPr>
              <a:t> ЦЕРАТОПТЕРИС</a:t>
            </a:r>
          </a:p>
        </p:txBody>
      </p:sp>
      <p:pic>
        <p:nvPicPr>
          <p:cNvPr id="4108" name="Picture 12" descr="Растение ПЕРИСТОЛИСТНИК БРАЗИЛЬСК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3357563"/>
            <a:ext cx="1228725" cy="2489200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7234238" y="6165850"/>
            <a:ext cx="1909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ПЕРИСТОЛИСТНИК</a:t>
            </a:r>
          </a:p>
          <a:p>
            <a:r>
              <a:rPr lang="ru-RU" sz="1400" b="1">
                <a:solidFill>
                  <a:srgbClr val="FF0000"/>
                </a:solidFill>
              </a:rPr>
              <a:t> БРАЗИЛЬСКИЙ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rticlesц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632700" cy="5724525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771775" y="136525"/>
            <a:ext cx="4005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Аквариумные рыбки: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255</Words>
  <Application>Microsoft Office PowerPoint</Application>
  <PresentationFormat>Экран (4:3)</PresentationFormat>
  <Paragraphs>68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Цель:</vt:lpstr>
      <vt:lpstr>Слайд 4</vt:lpstr>
      <vt:lpstr>Объект исследования: аквариум Предмет исследования: взаимодействие живых и неживых компонентов Творческая задача: изготовить макет аквариума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Изготовление рыбок для аквариума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кекс</dc:creator>
  <cp:lastModifiedBy>1</cp:lastModifiedBy>
  <cp:revision>11</cp:revision>
  <dcterms:created xsi:type="dcterms:W3CDTF">2014-04-28T18:15:15Z</dcterms:created>
  <dcterms:modified xsi:type="dcterms:W3CDTF">2014-05-14T14:22:51Z</dcterms:modified>
</cp:coreProperties>
</file>