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0" r:id="rId3"/>
    <p:sldId id="261" r:id="rId4"/>
    <p:sldId id="262" r:id="rId5"/>
    <p:sldId id="263" r:id="rId6"/>
    <p:sldId id="264" r:id="rId7"/>
    <p:sldId id="257" r:id="rId8"/>
    <p:sldId id="265" r:id="rId9"/>
    <p:sldId id="266" r:id="rId10"/>
    <p:sldId id="267" r:id="rId11"/>
    <p:sldId id="259" r:id="rId12"/>
    <p:sldId id="268" r:id="rId13"/>
    <p:sldId id="269" r:id="rId14"/>
    <p:sldId id="270" r:id="rId15"/>
    <p:sldId id="273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660"/>
  </p:normalViewPr>
  <p:slideViewPr>
    <p:cSldViewPr>
      <p:cViewPr>
        <p:scale>
          <a:sx n="33" d="100"/>
          <a:sy n="33" d="100"/>
        </p:scale>
        <p:origin x="-13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B53055-C784-4237-89E1-22BB7ED58C4C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6D308-4657-4E00-9377-FACA9DBC6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6D308-4657-4E00-9377-FACA9DBC698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9.jpeg"/><Relationship Id="rId7" Type="http://schemas.openxmlformats.org/officeDocument/2006/relationships/image" Target="../media/image62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3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Нмхолат\Desktop\музыка\so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000240"/>
            <a:ext cx="7772400" cy="1470025"/>
          </a:xfrm>
        </p:spPr>
        <p:txBody>
          <a:bodyPr>
            <a:noAutofit/>
          </a:bodyPr>
          <a:lstStyle/>
          <a:p>
            <a:r>
              <a:rPr lang="ru-RU" sz="1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музыки</a:t>
            </a:r>
            <a:endParaRPr lang="ru-RU" sz="10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C:\Users\Нмхолат\Desktop\музыка\454198660_454198660forumtonnel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4571984"/>
            <a:ext cx="2286016" cy="2286016"/>
          </a:xfrm>
          <a:prstGeom prst="rect">
            <a:avLst/>
          </a:prstGeom>
          <a:noFill/>
        </p:spPr>
      </p:pic>
      <p:pic>
        <p:nvPicPr>
          <p:cNvPr id="1029" name="Picture 5" descr="C:\Users\Нмхолат\Desktop\музыка\NkLabKehVp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72330" y="0"/>
            <a:ext cx="1643050" cy="164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музыка11\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user\Desktop\музыка11\17917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2952328" cy="3845513"/>
          </a:xfrm>
          <a:prstGeom prst="rect">
            <a:avLst/>
          </a:prstGeom>
          <a:noFill/>
        </p:spPr>
      </p:pic>
      <p:pic>
        <p:nvPicPr>
          <p:cNvPr id="1028" name="Picture 4" descr="C:\Users\user\Desktop\музыка11\1915500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7811" y="1"/>
            <a:ext cx="3746189" cy="2996952"/>
          </a:xfrm>
          <a:prstGeom prst="rect">
            <a:avLst/>
          </a:prstGeom>
          <a:noFill/>
        </p:spPr>
      </p:pic>
      <p:pic>
        <p:nvPicPr>
          <p:cNvPr id="1029" name="Picture 5" descr="C:\Users\user\Desktop\музыка11\i (1)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91880" y="3735035"/>
            <a:ext cx="4163954" cy="3122965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627784" y="5715000"/>
            <a:ext cx="5800708" cy="1143000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Флейта</a:t>
            </a:r>
            <a:endParaRPr lang="ru-R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 descr="C:\Users\user\Desktop\музыка11\fantasy_0000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83768" y="2348880"/>
            <a:ext cx="2808312" cy="21062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музыка11\8569278-colourful-music-note-on-a-grey-background-eps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158208"/>
            <a:ext cx="8229600" cy="1143000"/>
          </a:xfrm>
        </p:spPr>
        <p:txBody>
          <a:bodyPr>
            <a:noAutofit/>
          </a:bodyPr>
          <a:lstStyle/>
          <a:p>
            <a:r>
              <a:rPr lang="ru-RU" sz="4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на солнце заблестит,</a:t>
            </a:r>
            <a:br>
              <a:rPr lang="ru-RU" sz="4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Нежным звуком одарит.</a:t>
            </a:r>
            <a:br>
              <a:rPr lang="ru-RU" sz="4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джазе самый первый он,</a:t>
            </a:r>
            <a:br>
              <a:rPr lang="ru-RU" sz="4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Серебристый …</a:t>
            </a:r>
            <a:endParaRPr lang="ru-RU" sz="4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C:\Users\user\Desktop\музыка11\38652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0"/>
            <a:ext cx="2520280" cy="3385675"/>
          </a:xfrm>
          <a:prstGeom prst="rect">
            <a:avLst/>
          </a:prstGeom>
          <a:noFill/>
        </p:spPr>
      </p:pic>
      <p:pic>
        <p:nvPicPr>
          <p:cNvPr id="2052" name="Picture 4" descr="C:\Users\user\Desktop\музыка11\JUPITER+JTS789-G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32040" y="188640"/>
            <a:ext cx="3744416" cy="29955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музыка11\i (2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C:\Users\user\Desktop\музыка11\i (3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6029" y="392115"/>
            <a:ext cx="3155851" cy="3756965"/>
          </a:xfrm>
          <a:prstGeom prst="rect">
            <a:avLst/>
          </a:prstGeom>
          <a:noFill/>
        </p:spPr>
      </p:pic>
      <p:pic>
        <p:nvPicPr>
          <p:cNvPr id="3076" name="Picture 4" descr="C:\Users\user\Desktop\музыка11\178593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20283" y="404664"/>
            <a:ext cx="3244205" cy="2099552"/>
          </a:xfrm>
          <a:prstGeom prst="rect">
            <a:avLst/>
          </a:prstGeom>
          <a:noFill/>
        </p:spPr>
      </p:pic>
      <p:pic>
        <p:nvPicPr>
          <p:cNvPr id="3077" name="Picture 5" descr="C:\Users\user\Desktop\музыка11\i (4)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43608" y="4884177"/>
            <a:ext cx="2592288" cy="1973823"/>
          </a:xfrm>
          <a:prstGeom prst="rect">
            <a:avLst/>
          </a:prstGeom>
          <a:noFill/>
        </p:spPr>
      </p:pic>
      <p:pic>
        <p:nvPicPr>
          <p:cNvPr id="3078" name="Picture 6" descr="C:\Users\user\Desktop\музыка11\i (5)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24128" y="3933056"/>
            <a:ext cx="3259562" cy="2520280"/>
          </a:xfrm>
          <a:prstGeom prst="rect">
            <a:avLst/>
          </a:prstGeom>
          <a:noFill/>
        </p:spPr>
      </p:pic>
      <p:pic>
        <p:nvPicPr>
          <p:cNvPr id="3079" name="Picture 7" descr="C:\Users\user\Desktop\музыка11\i (6)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987824" y="3008016"/>
            <a:ext cx="3024336" cy="2071463"/>
          </a:xfrm>
          <a:prstGeom prst="rect">
            <a:avLst/>
          </a:prstGeom>
          <a:noFill/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5800708" cy="1143000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Духовые</a:t>
            </a:r>
            <a:endParaRPr lang="ru-R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3" descr="C:\Users\Нмхолат\Desktop\музыка\221836-otshelnik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419872" y="1556792"/>
            <a:ext cx="2232248" cy="13951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музыка11\i (7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786050" y="0"/>
            <a:ext cx="58007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Язычковые</a:t>
            </a:r>
            <a:endParaRPr kumimoji="0" lang="ru-RU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3" descr="C:\Users\Нмхолат\Desktop\музыка\221836-otshelnik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3086083" cy="1928802"/>
          </a:xfrm>
          <a:prstGeom prst="rect">
            <a:avLst/>
          </a:prstGeom>
          <a:noFill/>
        </p:spPr>
      </p:pic>
      <p:pic>
        <p:nvPicPr>
          <p:cNvPr id="4099" name="Picture 3" descr="C:\Users\user\Desktop\музыка11\mp3_-_assortiment_2_media_igraj_bayan.chast_1_40052201b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544" y="3212976"/>
            <a:ext cx="3240360" cy="3240360"/>
          </a:xfrm>
          <a:prstGeom prst="rect">
            <a:avLst/>
          </a:prstGeom>
          <a:noFill/>
        </p:spPr>
      </p:pic>
      <p:pic>
        <p:nvPicPr>
          <p:cNvPr id="4100" name="Picture 4" descr="C:\Users\user\Desktop\музыка11\top_L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85928" y="1916832"/>
            <a:ext cx="4458072" cy="35051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музыка11\0_104777_190a229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786050" y="0"/>
            <a:ext cx="58007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Ударные</a:t>
            </a:r>
            <a:endParaRPr kumimoji="0" lang="ru-RU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3" name="Picture 3" descr="C:\Users\user\Desktop\музыка11\0_6bd1c_1352a071_XL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212976"/>
            <a:ext cx="3810000" cy="2857500"/>
          </a:xfrm>
          <a:prstGeom prst="rect">
            <a:avLst/>
          </a:prstGeom>
          <a:noFill/>
        </p:spPr>
      </p:pic>
      <p:pic>
        <p:nvPicPr>
          <p:cNvPr id="5124" name="Picture 4" descr="C:\Users\user\Desktop\музыка11\SONOR+FORCE+2007+AMBER+FAD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7984" y="3860831"/>
            <a:ext cx="4355455" cy="2997169"/>
          </a:xfrm>
          <a:prstGeom prst="rect">
            <a:avLst/>
          </a:prstGeom>
          <a:noFill/>
        </p:spPr>
      </p:pic>
      <p:pic>
        <p:nvPicPr>
          <p:cNvPr id="9" name="Picture 3" descr="C:\Users\Нмхолат\Desktop\музыка\221836-otshelnik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1" y="0"/>
            <a:ext cx="3297357" cy="2060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музыка11\i (8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" descr="C:\Users\Нмхолат\Desktop\музыка\TenorBalalaika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2987824" cy="3086687"/>
          </a:xfrm>
          <a:prstGeom prst="rect">
            <a:avLst/>
          </a:prstGeom>
          <a:noFill/>
        </p:spPr>
      </p:pic>
      <p:pic>
        <p:nvPicPr>
          <p:cNvPr id="6" name="Picture 3" descr="C:\Users\user\Desktop\музыка11\179170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19872" y="404664"/>
            <a:ext cx="2952328" cy="3845513"/>
          </a:xfrm>
          <a:prstGeom prst="rect">
            <a:avLst/>
          </a:prstGeom>
          <a:noFill/>
        </p:spPr>
      </p:pic>
      <p:pic>
        <p:nvPicPr>
          <p:cNvPr id="7" name="Picture 4" descr="C:\Users\user\Desktop\музыка11\JUPITER+JTS789-G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60232" y="0"/>
            <a:ext cx="2483768" cy="3384376"/>
          </a:xfrm>
          <a:prstGeom prst="rect">
            <a:avLst/>
          </a:prstGeom>
          <a:noFill/>
        </p:spPr>
      </p:pic>
      <p:pic>
        <p:nvPicPr>
          <p:cNvPr id="8" name="Picture 4" descr="C:\Users\user\Desktop\музыка11\top_L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4229994"/>
            <a:ext cx="3342456" cy="2628006"/>
          </a:xfrm>
          <a:prstGeom prst="rect">
            <a:avLst/>
          </a:prstGeom>
          <a:noFill/>
        </p:spPr>
      </p:pic>
      <p:pic>
        <p:nvPicPr>
          <p:cNvPr id="9" name="Picture 3" descr="C:\Users\user\Desktop\музыка11\0_6bd1c_1352a071_XL.jpe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635896" y="4432294"/>
            <a:ext cx="2664296" cy="1998222"/>
          </a:xfrm>
          <a:prstGeom prst="rect">
            <a:avLst/>
          </a:prstGeom>
          <a:noFill/>
        </p:spPr>
      </p:pic>
      <p:pic>
        <p:nvPicPr>
          <p:cNvPr id="6147" name="Picture 3" descr="C:\Users\user\Desktop\музыка11\музыка121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407696" y="3789040"/>
            <a:ext cx="2736304" cy="2736304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331640" y="0"/>
            <a:ext cx="725511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Назови семью!</a:t>
            </a:r>
            <a:endParaRPr kumimoji="0" lang="ru-RU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Нмхолат\Desktop\музыка\221836-otshelnik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779912" y="0"/>
            <a:ext cx="58007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Спасибо!!!</a:t>
            </a:r>
            <a:endParaRPr kumimoji="0" lang="ru-RU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691680" y="2204864"/>
            <a:ext cx="58007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5</a:t>
            </a:r>
            <a:endParaRPr kumimoji="0" lang="ru-RU" sz="25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мхолат\Desktop\музыка\dulcet-music_1920x1200_770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143000"/>
          </a:xfrm>
        </p:spPr>
        <p:txBody>
          <a:bodyPr>
            <a:noAutofit/>
          </a:bodyPr>
          <a:lstStyle/>
          <a:p>
            <a:r>
              <a:rPr lang="ru-RU" sz="7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Муза</a:t>
            </a:r>
            <a:endParaRPr lang="ru-RU" sz="7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C:\Users\Нмхолат\Desktop\музыка\221836-otshelnik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928670"/>
            <a:ext cx="8458221" cy="5286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мхолат\Desktop\музыка\0_40b14_c38542d4_XL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C:\Users\Нмхолат\Desktop\музыка\62908052_1282215040_1235976977_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285968"/>
            <a:ext cx="6191250" cy="4572032"/>
          </a:xfrm>
          <a:prstGeom prst="rect">
            <a:avLst/>
          </a:prstGeom>
          <a:noFill/>
        </p:spPr>
      </p:pic>
      <p:pic>
        <p:nvPicPr>
          <p:cNvPr id="3076" name="Picture 4" descr="C:\Users\Нмхолат\Desktop\музыка\1234868350_0lik.ru_shutterstock_19404730-converted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19874" y="3714752"/>
            <a:ext cx="2524126" cy="2214578"/>
          </a:xfrm>
          <a:prstGeom prst="rect">
            <a:avLst/>
          </a:prstGeom>
          <a:noFill/>
        </p:spPr>
      </p:pic>
      <p:pic>
        <p:nvPicPr>
          <p:cNvPr id="7" name="Picture 3" descr="C:\Users\Нмхолат\Desktop\музыка\221836-otshelnik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3543286" cy="221455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8878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Дыхательная разминка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Нмхолат\Desktop\музыка\nastol.com.ua-4135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1754" y="-71462"/>
            <a:ext cx="5800708" cy="1143000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Россия</a:t>
            </a:r>
            <a:endParaRPr lang="ru-R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3" descr="C:\Users\Нмхолат\Desktop\музыка\221836-otshelnik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3086083" cy="1928802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3071810"/>
            <a:ext cx="392909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Москва</a:t>
            </a: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100" name="Picture 4" descr="C:\Users\Нмхолат\Desktop\музыка\59200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357670"/>
            <a:ext cx="3748821" cy="2500330"/>
          </a:xfrm>
          <a:prstGeom prst="rect">
            <a:avLst/>
          </a:prstGeom>
          <a:noFill/>
        </p:spPr>
      </p:pic>
      <p:pic>
        <p:nvPicPr>
          <p:cNvPr id="4101" name="Picture 5" descr="C:\Users\Нмхолат\Desktop\музыка\big_1380_oboi_flag_rossii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86250" y="4194306"/>
            <a:ext cx="4257716" cy="2663694"/>
          </a:xfrm>
          <a:prstGeom prst="rect">
            <a:avLst/>
          </a:prstGeom>
          <a:noFill/>
        </p:spPr>
      </p:pic>
      <p:pic>
        <p:nvPicPr>
          <p:cNvPr id="4102" name="Picture 6" descr="C:\Users\Нмхолат\Desktop\музыка\gerb_RF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86116" y="1071546"/>
            <a:ext cx="2286016" cy="2706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мхолат\Desktop\музыка\hq-wallpapers_ru_flowers_36366_1920x12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" descr="C:\Users\Нмхолат\Desktop\музыка\221836-otshelnik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57917" y="0"/>
            <a:ext cx="3086083" cy="1928802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5800708" cy="1143000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Татарстан</a:t>
            </a:r>
            <a:endParaRPr lang="ru-R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-785850" y="785794"/>
            <a:ext cx="392909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Казань</a:t>
            </a: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3" name="Picture 3" descr="C:\Users\Нмхолат\Desktop\музыка\wpapers_ru_Kazan-city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785926"/>
            <a:ext cx="3357586" cy="2518190"/>
          </a:xfrm>
          <a:prstGeom prst="rect">
            <a:avLst/>
          </a:prstGeom>
          <a:noFill/>
        </p:spPr>
      </p:pic>
      <p:pic>
        <p:nvPicPr>
          <p:cNvPr id="5124" name="Picture 4" descr="C:\Users\Нмхолат\Desktop\музыка\d360058a92d7cf2614a0700588ebb6ec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6314" y="2071678"/>
            <a:ext cx="3643338" cy="1976437"/>
          </a:xfrm>
          <a:prstGeom prst="rect">
            <a:avLst/>
          </a:prstGeom>
          <a:noFill/>
        </p:spPr>
      </p:pic>
      <p:pic>
        <p:nvPicPr>
          <p:cNvPr id="5125" name="Picture 5" descr="C:\Users\Нмхолат\Desktop\музыка\Kazan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429256" y="4325931"/>
            <a:ext cx="2357454" cy="23892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Нмхолат\Desktop\музыка\picturecontent-pid-176b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7" name="Picture 3" descr="C:\Users\Нмхолат\Desktop\музыка\2902189-f446444e56c66c4c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428604"/>
            <a:ext cx="4000528" cy="3000396"/>
          </a:xfrm>
          <a:prstGeom prst="rect">
            <a:avLst/>
          </a:prstGeom>
          <a:noFill/>
        </p:spPr>
      </p:pic>
      <p:pic>
        <p:nvPicPr>
          <p:cNvPr id="6148" name="Picture 4" descr="C:\Users\Нмхолат\Desktop\музыка\get_img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81602" y="0"/>
            <a:ext cx="3262398" cy="4348165"/>
          </a:xfrm>
          <a:prstGeom prst="rect">
            <a:avLst/>
          </a:prstGeom>
          <a:noFill/>
        </p:spPr>
      </p:pic>
      <p:pic>
        <p:nvPicPr>
          <p:cNvPr id="6149" name="Picture 5" descr="C:\Users\Нмхолат\Desktop\музыка\0_583cb_3b292d2_XL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596" y="3571876"/>
            <a:ext cx="3738562" cy="2803922"/>
          </a:xfrm>
          <a:prstGeom prst="rect">
            <a:avLst/>
          </a:prstGeom>
          <a:noFill/>
        </p:spPr>
      </p:pic>
      <p:pic>
        <p:nvPicPr>
          <p:cNvPr id="6150" name="Picture 6" descr="C:\Users\Нмхолат\Desktop\музыка\0_34e44_55d1bca6_XL.jpe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905372" y="3571876"/>
            <a:ext cx="4238628" cy="2823986"/>
          </a:xfrm>
          <a:prstGeom prst="rect">
            <a:avLst/>
          </a:prstGeom>
          <a:noFill/>
        </p:spPr>
      </p:pic>
      <p:pic>
        <p:nvPicPr>
          <p:cNvPr id="6151" name="Picture 7" descr="C:\Users\Нмхолат\Desktop\музыка\58974ec551e56e0f2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319463" y="1762125"/>
            <a:ext cx="2505075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Нмхолат\Desktop\музыка\pentagram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564" y="3857628"/>
            <a:ext cx="8229600" cy="257173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Деревяшка, три струны,</a:t>
            </a:r>
            <a:b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Натянутых, тонких.</a:t>
            </a:r>
            <a:b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Вы узнать её должны!</a:t>
            </a:r>
            <a:b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Поёт очень звонко.</a:t>
            </a:r>
            <a:b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Поскорее угадай-ка.</a:t>
            </a:r>
            <a:b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Что же это? 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" descr="C:\Users\Нмхолат\Desktop\музыка\221836-otshelnik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3086083" cy="1928802"/>
          </a:xfrm>
          <a:prstGeom prst="rect">
            <a:avLst/>
          </a:prstGeom>
          <a:noFill/>
        </p:spPr>
      </p:pic>
      <p:pic>
        <p:nvPicPr>
          <p:cNvPr id="7172" name="Picture 4" descr="C:\Users\Нмхолат\Desktop\музыка\TenorBalalaika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5008" y="0"/>
            <a:ext cx="2786082" cy="2878269"/>
          </a:xfrm>
          <a:prstGeom prst="rect">
            <a:avLst/>
          </a:prstGeom>
          <a:noFill/>
        </p:spPr>
      </p:pic>
      <p:pic>
        <p:nvPicPr>
          <p:cNvPr id="7173" name="Picture 5" descr="C:\Users\Нмхолат\Desktop\музыка\pic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4314" y="3214685"/>
            <a:ext cx="2714612" cy="3223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Нмхолат\Desktop\музыка\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8195" name="Picture 3" descr="C:\Users\Нмхолат\Desktop\музыка\0_d2b31_c9d4a5a4_XL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3086104" cy="4091426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14400" y="12144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Играет так самозабвенно,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нежно и проникновенно,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Бывает первою в оркестре,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Её приветствует Маэстро!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Быстрей ответь мне без ошибки.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 чём я говорю? О…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6" name="Picture 4" descr="C:\Users\Нмхолат\Desktop\музыка\6aafa5e8184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0562" y="3767211"/>
            <a:ext cx="4643438" cy="3090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Нмхолат\Desktop\музыка\1345362564-508699-shutterstock_838641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" descr="C:\Users\Нмхолат\Desktop\музыка\221836-otshelnik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929198"/>
            <a:ext cx="3086083" cy="1928802"/>
          </a:xfrm>
          <a:prstGeom prst="rect">
            <a:avLst/>
          </a:prstGeom>
          <a:noFill/>
        </p:spPr>
      </p:pic>
      <p:pic>
        <p:nvPicPr>
          <p:cNvPr id="9220" name="Picture 4" descr="C:\Users\Нмхолат\Desktop\музыка\th_653b7f0dd3c015b76f685f8573d66c6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28794" y="0"/>
            <a:ext cx="3000381" cy="4000508"/>
          </a:xfrm>
          <a:prstGeom prst="rect">
            <a:avLst/>
          </a:prstGeom>
          <a:noFill/>
        </p:spPr>
      </p:pic>
      <p:pic>
        <p:nvPicPr>
          <p:cNvPr id="9221" name="Picture 5" descr="C:\Users\Нмхолат\Desktop\музыка\post-52816-0-42450700-130051720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72066" y="0"/>
            <a:ext cx="1800226" cy="3534065"/>
          </a:xfrm>
          <a:prstGeom prst="rect">
            <a:avLst/>
          </a:prstGeom>
          <a:noFill/>
        </p:spPr>
      </p:pic>
      <p:pic>
        <p:nvPicPr>
          <p:cNvPr id="9219" name="Picture 3" descr="C:\Users\Нмхолат\Desktop\музыка\TenorBalalaika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500042"/>
            <a:ext cx="2120553" cy="2190719"/>
          </a:xfrm>
          <a:prstGeom prst="rect">
            <a:avLst/>
          </a:prstGeom>
          <a:noFill/>
        </p:spPr>
      </p:pic>
      <p:pic>
        <p:nvPicPr>
          <p:cNvPr id="9222" name="Picture 6" descr="C:\Users\Нмхолат\Desktop\музыка\post-1222301-1285346406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00430" y="3650730"/>
            <a:ext cx="2500330" cy="3207269"/>
          </a:xfrm>
          <a:prstGeom prst="rect">
            <a:avLst/>
          </a:prstGeom>
          <a:noFill/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5800708" cy="1143000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Струнные</a:t>
            </a:r>
            <a:endParaRPr lang="ru-R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35</Words>
  <Application>Microsoft Office PowerPoint</Application>
  <PresentationFormat>Экран (4:3)</PresentationFormat>
  <Paragraphs>19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Урок музыки</vt:lpstr>
      <vt:lpstr>Муза</vt:lpstr>
      <vt:lpstr>Дыхательная разминка</vt:lpstr>
      <vt:lpstr>Россия</vt:lpstr>
      <vt:lpstr>Татарстан</vt:lpstr>
      <vt:lpstr>Слайд 6</vt:lpstr>
      <vt:lpstr>Деревяшка, три струны,  Натянутых, тонких.  Вы узнать её должны!  Поёт очень звонко.  Поскорее угадай-ка.  Что же это? </vt:lpstr>
      <vt:lpstr>Играет так самозабвенно,  И нежно и проникновенно,  Бывает первою в оркестре,  Её приветствует Маэстро!  Быстрей ответь мне без ошибки.  О чём я говорю? О…</vt:lpstr>
      <vt:lpstr>Струнные</vt:lpstr>
      <vt:lpstr>Флейта</vt:lpstr>
      <vt:lpstr>Он на солнце заблестит,  Нежным звуком одарит.  В джазе самый первый он,  Серебристый …</vt:lpstr>
      <vt:lpstr>Духовые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музыки</dc:title>
  <dc:creator>Нихолат</dc:creator>
  <cp:lastModifiedBy>user</cp:lastModifiedBy>
  <cp:revision>42</cp:revision>
  <dcterms:created xsi:type="dcterms:W3CDTF">2013-11-12T18:37:39Z</dcterms:created>
  <dcterms:modified xsi:type="dcterms:W3CDTF">2014-01-13T17:46:06Z</dcterms:modified>
</cp:coreProperties>
</file>