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928670"/>
            <a:ext cx="6172200" cy="4089892"/>
          </a:xfrm>
        </p:spPr>
        <p:txBody>
          <a:bodyPr>
            <a:noAutofit/>
          </a:bodyPr>
          <a:lstStyle/>
          <a:p>
            <a:r>
              <a:rPr lang="ru-RU" sz="5400" dirty="0" smtClean="0"/>
              <a:t>Методическая находка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Учитель начальных классов</a:t>
            </a:r>
          </a:p>
          <a:p>
            <a:r>
              <a:rPr lang="ru-RU" sz="3200" dirty="0" smtClean="0"/>
              <a:t>Тарасова Наталья Валерьевна</a:t>
            </a:r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Метод проектов – это совместная деятельность учителя и учащихся, направленная на поиск решения возникшей проблемы, проблемной ситуации.</a:t>
            </a:r>
            <a:endParaRPr lang="ru-RU" dirty="0"/>
          </a:p>
        </p:txBody>
      </p:sp>
      <p:pic>
        <p:nvPicPr>
          <p:cNvPr id="1029" name="Picture 5" descr="C:\Documents and Settings\Admin\Local Settings\Temporary Internet Files\Content.IE5\DFND3RA1\MCj041546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1" y="3265034"/>
            <a:ext cx="3786214" cy="32591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Проектная и исследовательская деятельности дают возможность формировать на их основе учебно-познавательную деятельность учащихся, так как структурно эти виды деятельности сходны.</a:t>
            </a:r>
            <a:endParaRPr lang="ru-RU" dirty="0"/>
          </a:p>
        </p:txBody>
      </p:sp>
      <p:pic>
        <p:nvPicPr>
          <p:cNvPr id="2050" name="Picture 2" descr="C:\Documents and Settings\Admin\Local Settings\Temporary Internet Files\Content.IE5\PY7HZ9MD\MCj041548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879" y="2714620"/>
            <a:ext cx="4782890" cy="389622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Формирование умений 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1. Определять цель деятельности, планировать её, выполнять действия и операции, соотносить результат деятельности и её цель, контролировать свои действия.</a:t>
            </a:r>
          </a:p>
          <a:p>
            <a:pPr>
              <a:buNone/>
            </a:pPr>
            <a:r>
              <a:rPr lang="ru-RU" dirty="0" smtClean="0"/>
              <a:t>   2. Выполнять мыслительные операции, входящие в состав проектной деятельности.</a:t>
            </a:r>
          </a:p>
          <a:p>
            <a:pPr>
              <a:buNone/>
            </a:pPr>
            <a:r>
              <a:rPr lang="ru-RU" dirty="0" smtClean="0"/>
              <a:t>   3. Проводить наблюдения. Ставить простые эксперименты, строить простые модели объектов и явлений окружающего мира.</a:t>
            </a:r>
            <a:endParaRPr lang="ru-RU" dirty="0"/>
          </a:p>
        </p:txBody>
      </p:sp>
      <p:pic>
        <p:nvPicPr>
          <p:cNvPr id="3074" name="Picture 2" descr="C:\Documents and Settings\Admin\Local Settings\Temporary Internet Files\Content.IE5\DFND3RA1\MCj008900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857760"/>
            <a:ext cx="1805026" cy="162031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Схема разработки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Сообщение темы проекта. Подбор материала и продумывание оформления сообщения.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Обмен найденной информацией. Оформление своего сообщения.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Отчёт о проделанной работе, презентация своего проекта.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 проектной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В задачи проектной деятельности входит не только создание проекта по определённой теме, но и продумать презентацию своего проекта, суметь заинтересовать слушателей, привлечь их внимание к своему проекту.</a:t>
            </a:r>
            <a:endParaRPr lang="ru-RU" dirty="0"/>
          </a:p>
        </p:txBody>
      </p:sp>
      <p:pic>
        <p:nvPicPr>
          <p:cNvPr id="5" name="Рисунок 4" descr="PICT0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876"/>
            <a:ext cx="3786214" cy="28396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PICT0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643314"/>
            <a:ext cx="3809845" cy="2856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0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485778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PICT0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285860"/>
            <a:ext cx="5072098" cy="3804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PICT01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000216"/>
            <a:ext cx="514353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</TotalTime>
  <Words>180</Words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Методическая находка</vt:lpstr>
      <vt:lpstr>Проектная деятельность</vt:lpstr>
      <vt:lpstr>Слайд 3</vt:lpstr>
      <vt:lpstr>Формирование умений школьников</vt:lpstr>
      <vt:lpstr>Схема разработки проекта</vt:lpstr>
      <vt:lpstr>Задача проектной деятельности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находка</dc:title>
  <cp:lastModifiedBy>Natacha</cp:lastModifiedBy>
  <cp:revision>7</cp:revision>
  <dcterms:modified xsi:type="dcterms:W3CDTF">2013-07-18T11:52:35Z</dcterms:modified>
</cp:coreProperties>
</file>