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1" r:id="rId4"/>
    <p:sldId id="258" r:id="rId5"/>
    <p:sldId id="265" r:id="rId6"/>
    <p:sldId id="266" r:id="rId7"/>
    <p:sldId id="267" r:id="rId8"/>
    <p:sldId id="269" r:id="rId9"/>
    <p:sldId id="260" r:id="rId10"/>
    <p:sldId id="261" r:id="rId11"/>
    <p:sldId id="262" r:id="rId12"/>
    <p:sldId id="263" r:id="rId13"/>
    <p:sldId id="272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>
        <p:scale>
          <a:sx n="50" d="100"/>
          <a:sy n="50" d="100"/>
        </p:scale>
        <p:origin x="-1722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6D384-590F-402C-9C6D-E9ED115DE74B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7FA2D-08AD-406A-B5FE-301AD6872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BF5-523E-4F8A-B4C2-F548E8EDEDE9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2B33-2FE6-4006-B8A2-12599D842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2B33-2FE6-4006-B8A2-12599D8420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2B33-2FE6-4006-B8A2-12599D8420F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2B33-2FE6-4006-B8A2-12599D8420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2B33-2FE6-4006-B8A2-12599D8420F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83439B-1A77-436A-93EB-1BE1C3E9C11E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CDB1DF-8422-4B1D-8B81-7BD2AAAA93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АМЕРИКА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Южная Америка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3888432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От  тропического северного побережья континент тянется на юг</a:t>
            </a:r>
          </a:p>
          <a:p>
            <a:endParaRPr lang="ru-RU" dirty="0"/>
          </a:p>
        </p:txBody>
      </p:sp>
      <p:pic>
        <p:nvPicPr>
          <p:cNvPr id="4" name="Рисунок 3" descr="gorn1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924944"/>
            <a:ext cx="36724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499992" y="4653136"/>
            <a:ext cx="4248472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600" dirty="0" smtClean="0"/>
              <a:t>к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холодному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мысу Горн, недалеко от Антарктиды.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main_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1124744"/>
            <a:ext cx="4814500" cy="320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4392488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Вдоль западного побережья тянутся Анды - самая длинная в мире горная цепь.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28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10_wakhan_corrido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98072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lickr-332360959-origi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3140968"/>
            <a:ext cx="507417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004048" y="3573016"/>
            <a:ext cx="3826768" cy="328498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96000" lvl="0" indent="-274320">
              <a:lnSpc>
                <a:spcPct val="13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ru-RU" sz="2600" dirty="0"/>
              <a:t>На севере река Амазонка (вторая по длине в мире) течет на восток со склонов Анд к Атлантическому </a:t>
            </a:r>
            <a:r>
              <a:rPr lang="ru-RU" sz="2600" dirty="0" smtClean="0"/>
              <a:t>океану.</a:t>
            </a:r>
            <a:endParaRPr lang="ru-RU" sz="24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84784"/>
            <a:ext cx="4834880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На юге джунгли сменяются равнинами Гран-Чако и Пампасами. </a:t>
            </a:r>
            <a:endParaRPr lang="ru-RU" dirty="0"/>
          </a:p>
        </p:txBody>
      </p:sp>
      <p:pic>
        <p:nvPicPr>
          <p:cNvPr id="4" name="Рисунок 3" descr="image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456384" cy="2863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437112"/>
            <a:ext cx="36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err="1" smtClean="0"/>
              <a:t>Патагония</a:t>
            </a:r>
            <a:endParaRPr lang="ru-RU" sz="2600" dirty="0" smtClean="0"/>
          </a:p>
          <a:p>
            <a:r>
              <a:rPr lang="ru-RU" sz="2600" dirty="0" smtClean="0"/>
              <a:t> </a:t>
            </a:r>
            <a:r>
              <a:rPr lang="ru-RU" sz="2600" dirty="0"/>
              <a:t>представляет собой сухое, ветреное плато. </a:t>
            </a:r>
          </a:p>
        </p:txBody>
      </p:sp>
      <p:pic>
        <p:nvPicPr>
          <p:cNvPr id="6" name="Рисунок 5" descr="country91896700s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932" y="3212976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Растительный мир Америки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0232" y="1935480"/>
            <a:ext cx="2026568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1277642120_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24944"/>
            <a:ext cx="2331708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69904911_xlop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365104"/>
            <a:ext cx="3399639" cy="225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onds-decran-Organ pipe cactus alamo canyon arizona 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204864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w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924944"/>
            <a:ext cx="2340260" cy="3120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872448"/>
            <a:ext cx="88204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видов растений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произрастает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Америке, среди них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секвойи – деревья, достигающие 110 м в высоту, пальмы, кактусы, хлопковые деревья и другие.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Животный мир Америки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1885_hzt_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276872"/>
            <a:ext cx="297964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5819_zubr_las_tra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20486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usmediabank_ib7457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509120"/>
            <a:ext cx="276398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8317689474d95d8830e04e9.63084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4365104"/>
            <a:ext cx="249627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383894_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132856"/>
            <a:ext cx="2549466" cy="169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0707245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005064"/>
            <a:ext cx="3336371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56627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Многолик и животный мир Америки, там обитают медведи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гризли, бизоны, игуаны, американские аллигаторы, мартышки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многие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Птицы Америки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07288" cy="1152128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b="1" dirty="0" smtClean="0"/>
              <a:t>Макао, беркут, белоголовый орлан, остроклювый тукан – яркие представители птиц, обитающих в Америке.</a:t>
            </a:r>
            <a:endParaRPr lang="ru-RU" dirty="0" smtClean="0"/>
          </a:p>
        </p:txBody>
      </p:sp>
      <p:pic>
        <p:nvPicPr>
          <p:cNvPr id="4" name="Рисунок 3" descr="1190805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772816"/>
            <a:ext cx="3456384" cy="2300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aldeaglenorthameric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6016" y="1772816"/>
            <a:ext cx="3751109" cy="2344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arlet-macaw-in-fligh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5576" y="4077072"/>
            <a:ext cx="3635896" cy="242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olden-Eagl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32040" y="4077072"/>
            <a:ext cx="3499903" cy="246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7728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Америка – часть света, объединяющая два материка: Северную Америку и Южную Америку,  а также рядом лежащие острова.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Северная Америка – третий по величине материк земного шара,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Южная Америка – четвертый.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north_america_dots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Америки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221088"/>
            <a:ext cx="8363272" cy="23042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Испанский моряк  Христофор Колумб по поручению короля и королевы Испании поплыл в Индию. Уже было известно, что земля круглая и Колумб решил, что быстрее будет доплыть  до Индии, поплыв на Запад. В 1492 году Христофор Колумб и команда корабля высадились на неизвестном материке, думая, что это – Индия, но это была - Америка. </a:t>
            </a:r>
            <a:endParaRPr lang="ru-RU" dirty="0"/>
          </a:p>
        </p:txBody>
      </p:sp>
      <p:pic>
        <p:nvPicPr>
          <p:cNvPr id="4" name="Picture 2" descr="http://www.e1.ru/news/images/274/127/274127/columb-ma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402502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thehollywoodgossip.com/images/gallery/christopher-columbus-pic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11053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Северной Америке расположены такие крупные государства как Канада, США, Мексика, В Южной– Бразилия, Аргентина, Перу, Колумбия, Боливия.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mp-americ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627784" y="1412776"/>
            <a:ext cx="3922665" cy="491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24744"/>
            <a:ext cx="4762872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На севере континента - ледниковые земли без растительности. </a:t>
            </a:r>
            <a:endParaRPr lang="ru-RU" dirty="0"/>
          </a:p>
        </p:txBody>
      </p:sp>
      <p:pic>
        <p:nvPicPr>
          <p:cNvPr id="4" name="Рисунок 3" descr="rusmediabank_ib3145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980728"/>
            <a:ext cx="2952328" cy="342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4509120"/>
            <a:ext cx="4139952" cy="216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западной части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материка - горная система Кордильеры</a:t>
            </a:r>
            <a:r>
              <a:rPr lang="ru-RU" sz="2600" noProof="0" dirty="0" smtClean="0"/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big_spain_04_1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2996952"/>
            <a:ext cx="4547344" cy="341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Америка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4330824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На юге - безводные пустыни и влажные субэкваториальные леса. </a:t>
            </a:r>
          </a:p>
          <a:p>
            <a:endParaRPr lang="ru-RU" dirty="0"/>
          </a:p>
        </p:txBody>
      </p:sp>
      <p:pic>
        <p:nvPicPr>
          <p:cNvPr id="4" name="Рисунок 3" descr="painted-deser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764704"/>
            <a:ext cx="3816424" cy="3053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005064"/>
            <a:ext cx="3610744" cy="24482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Тропическая растительность покрывает большую часть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Карибских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островов.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3140968"/>
            <a:ext cx="4534617" cy="30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Америка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В центральной части простираются равнины, которые называют прериями.</a:t>
            </a:r>
          </a:p>
          <a:p>
            <a:endParaRPr lang="ru-RU" dirty="0"/>
          </a:p>
        </p:txBody>
      </p:sp>
      <p:pic>
        <p:nvPicPr>
          <p:cNvPr id="6" name="Рисунок 5" descr="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1916832"/>
            <a:ext cx="6912768" cy="4349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>
            <a:normAutofit fontScale="90000"/>
          </a:bodyPr>
          <a:lstStyle/>
          <a:p>
            <a:pPr algn="ctr">
              <a:tabLst>
                <a:tab pos="3322638" algn="l"/>
              </a:tabLst>
            </a:pP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Северная Америка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ru-RU" b="1" dirty="0" smtClean="0"/>
              <a:t>Миссисипи</a:t>
            </a:r>
            <a:r>
              <a:rPr lang="ru-RU" dirty="0" smtClean="0"/>
              <a:t> - одна из величайших рек мира, протекает исключительно на территории США.</a:t>
            </a:r>
            <a:endParaRPr lang="ru-RU" dirty="0"/>
          </a:p>
        </p:txBody>
      </p:sp>
      <p:pic>
        <p:nvPicPr>
          <p:cNvPr id="4" name="Рисунок 3" descr="04-Mississippi-river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2276872"/>
            <a:ext cx="6857483" cy="405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Южная Америка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3538736" cy="4191744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Большая часть Южной Америки расположена к югу от экватора. Материк сильно вытянут с севера на юг.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outh_america aftr P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908721"/>
            <a:ext cx="431113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376</TotalTime>
  <Words>349</Words>
  <Application>Microsoft Office PowerPoint</Application>
  <PresentationFormat>Экран (4:3)</PresentationFormat>
  <Paragraphs>39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АМЕРИКА</vt:lpstr>
      <vt:lpstr>Америка – часть света, объединяющая два материка: Северную Америку и Южную Америку,  а также рядом лежащие острова.  Северная Америка – третий по величине материк земного шара, Южная Америка – четвертый.</vt:lpstr>
      <vt:lpstr>Открытие Америки</vt:lpstr>
      <vt:lpstr>В Северной Америке расположены такие крупные государства как Канада, США, Мексика, В Южной– Бразилия, Аргентина, Перу, Колумбия, Боливия.</vt:lpstr>
      <vt:lpstr>Северная Америка</vt:lpstr>
      <vt:lpstr>Северная Америка</vt:lpstr>
      <vt:lpstr>Северная Америка </vt:lpstr>
      <vt:lpstr>Северная Америка </vt:lpstr>
      <vt:lpstr>Южная Америка</vt:lpstr>
      <vt:lpstr>Южная Америка</vt:lpstr>
      <vt:lpstr>Южная Америка</vt:lpstr>
      <vt:lpstr>Южная Америка</vt:lpstr>
      <vt:lpstr>Растительный мир Америки</vt:lpstr>
      <vt:lpstr>Животный мир Америки</vt:lpstr>
      <vt:lpstr>Птицы Америки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Аннушка</dc:creator>
  <cp:lastModifiedBy>Нечаева</cp:lastModifiedBy>
  <cp:revision>108</cp:revision>
  <dcterms:created xsi:type="dcterms:W3CDTF">2014-04-20T15:59:26Z</dcterms:created>
  <dcterms:modified xsi:type="dcterms:W3CDTF">2014-05-19T14:40:25Z</dcterms:modified>
</cp:coreProperties>
</file>