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6" r:id="rId5"/>
    <p:sldId id="267" r:id="rId6"/>
    <p:sldId id="258" r:id="rId7"/>
    <p:sldId id="261" r:id="rId8"/>
    <p:sldId id="257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CD0B-34BC-4984-9976-4FCA4BE9266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885D-6B10-4918-86A8-6EA0410D7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KINGSTON\&#1042;&#1085;&#1077;&#1091;&#1088;&#1086;&#1095;&#1082;&#1072;%201%20&#1082;&#1083;&#1072;&#1089;&#1089;%20&#1087;&#1088;&#1086;&#1075;&#1088;&#1072;&#1084;&#1084;&#1099;\&#1047;&#1072;&#1085;&#1103;&#1090;&#1080;&#1103;%20&#1087;&#1086;%20&#1082;&#1091;&#1088;&#1089;&#1091;%20&#1047;&#1077;&#1084;&#1083;&#1103;\&#1056;&#1099;&#1089;&#1100;\&#1056;&#1099;&#1089;&#1100;%201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900/sveta-dmi62.74/0_42985_1984ef0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" y="1"/>
            <a:ext cx="913868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2222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Мягкие лапки, а в лапках царапки.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ысь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493710" y="0"/>
            <a:ext cx="12201526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haman-king-gam.ucoz.ru/_fr/0/5472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" y="1"/>
            <a:ext cx="913868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Ты его рукой не тронь!</a:t>
            </a:r>
          </a:p>
          <a:p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Грива есть, но он не конь.</a:t>
            </a:r>
          </a:p>
          <a:p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Нет копыт, но есть клыки</a:t>
            </a:r>
          </a:p>
          <a:p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на лапках коготки!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veinternet.ru/images/attach/2345/2345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990"/>
            <a:ext cx="9144000" cy="68619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73209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Он красивый, как огонь,</a:t>
            </a:r>
            <a:b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чёрными полосками,</a:t>
            </a:r>
            <a:b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Очень грозные клыки,</a:t>
            </a:r>
            <a:b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Лапы, когти - велики!</a:t>
            </a:r>
            <a:b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Страшен даже взрослым он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904/a-trebesov-2010.54/0_47fe0_922d5ec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301" y="0"/>
            <a:ext cx="9320301" cy="69942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9284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Эта кошка не проста,</a:t>
            </a:r>
            <a:b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почти что нет хвоста.</a:t>
            </a:r>
            <a:b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Может прыгнуть и загрызть!</a:t>
            </a:r>
            <a:b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ушах с кистями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fw.org.ua/uploads/posts/2010-05/1273924585_34.jpg"/>
          <p:cNvPicPr>
            <a:picLocks noChangeAspect="1" noChangeArrowheads="1"/>
          </p:cNvPicPr>
          <p:nvPr/>
        </p:nvPicPr>
        <p:blipFill>
          <a:blip r:embed="rId2" cstate="print"/>
          <a:srcRect l="6818"/>
          <a:stretch>
            <a:fillRect/>
          </a:stretch>
        </p:blipFill>
        <p:spPr bwMode="auto">
          <a:xfrm>
            <a:off x="4499992" y="3493752"/>
            <a:ext cx="4644008" cy="3364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2708920"/>
            <a:ext cx="3093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кошачьи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4" name="Picture 2" descr="http://img-fotki.yandex.ru/get/20/pumalin.4e/0_9735_a22d1cac_XL"/>
          <p:cNvPicPr>
            <a:picLocks noChangeAspect="1" noChangeArrowheads="1"/>
          </p:cNvPicPr>
          <p:nvPr/>
        </p:nvPicPr>
        <p:blipFill>
          <a:blip r:embed="rId3" cstate="print"/>
          <a:srcRect t="5586" r="3200" b="5667"/>
          <a:stretch>
            <a:fillRect/>
          </a:stretch>
        </p:blipFill>
        <p:spPr bwMode="auto">
          <a:xfrm>
            <a:off x="0" y="0"/>
            <a:ext cx="4355976" cy="2996952"/>
          </a:xfrm>
          <a:prstGeom prst="rect">
            <a:avLst/>
          </a:prstGeom>
          <a:noFill/>
        </p:spPr>
      </p:pic>
      <p:pic>
        <p:nvPicPr>
          <p:cNvPr id="23556" name="Picture 4" descr="http://www.zhaba.ru/_pics/5peu3s9q65iovag4.jpg"/>
          <p:cNvPicPr>
            <a:picLocks noChangeAspect="1" noChangeArrowheads="1"/>
          </p:cNvPicPr>
          <p:nvPr/>
        </p:nvPicPr>
        <p:blipFill>
          <a:blip r:embed="rId4" cstate="print"/>
          <a:srcRect r="11659"/>
          <a:stretch>
            <a:fillRect/>
          </a:stretch>
        </p:blipFill>
        <p:spPr bwMode="auto">
          <a:xfrm>
            <a:off x="4510028" y="0"/>
            <a:ext cx="4633972" cy="2952328"/>
          </a:xfrm>
          <a:prstGeom prst="rect">
            <a:avLst/>
          </a:prstGeom>
          <a:noFill/>
        </p:spPr>
      </p:pic>
      <p:pic>
        <p:nvPicPr>
          <p:cNvPr id="23558" name="Picture 6" descr="http://img1.liveinternet.ru/images/foto/b/3/509/2482509/f_14727682.jpg"/>
          <p:cNvPicPr>
            <a:picLocks noChangeAspect="1" noChangeArrowheads="1"/>
          </p:cNvPicPr>
          <p:nvPr/>
        </p:nvPicPr>
        <p:blipFill>
          <a:blip r:embed="rId5" cstate="print"/>
          <a:srcRect r="3201"/>
          <a:stretch>
            <a:fillRect/>
          </a:stretch>
        </p:blipFill>
        <p:spPr bwMode="auto">
          <a:xfrm>
            <a:off x="0" y="3481042"/>
            <a:ext cx="4355976" cy="3376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pgbooks.ru/upload/blog/951/95196e7c3e4ef421dbec9dcf7b79ffa6.jpg"/>
          <p:cNvPicPr>
            <a:picLocks noChangeAspect="1" noChangeArrowheads="1"/>
          </p:cNvPicPr>
          <p:nvPr/>
        </p:nvPicPr>
        <p:blipFill>
          <a:blip r:embed="rId2" cstate="print"/>
          <a:srcRect b="3304"/>
          <a:stretch>
            <a:fillRect/>
          </a:stretch>
        </p:blipFill>
        <p:spPr bwMode="auto">
          <a:xfrm>
            <a:off x="0" y="-128010"/>
            <a:ext cx="9144000" cy="72144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photo.tut.ua/jester/2019/17759/13961177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81" y="-57886"/>
            <a:ext cx="9221181" cy="69158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sik.ru/images/230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38"/>
            <a:ext cx="9144000" cy="68619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unzoo.ru/uploads/posts/2011-07/1312109627_rysi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572" y="548680"/>
            <a:ext cx="9300252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46</Words>
  <Application>Microsoft Office PowerPoint</Application>
  <PresentationFormat>Экран (4:3)</PresentationFormat>
  <Paragraphs>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MariOlka</cp:lastModifiedBy>
  <cp:revision>17</cp:revision>
  <dcterms:created xsi:type="dcterms:W3CDTF">2013-01-24T16:45:11Z</dcterms:created>
  <dcterms:modified xsi:type="dcterms:W3CDTF">2014-10-28T17:53:01Z</dcterms:modified>
</cp:coreProperties>
</file>