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B02259-54EF-48D3-8780-34F8186F7DF6}" type="datetimeFigureOut">
              <a:rPr lang="ru-RU" smtClean="0"/>
              <a:pPr/>
              <a:t>29.12.2013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54518-82DC-4893-B32F-88958F68CB8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face-music.ch/Bilder/panduri2geo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Музыка </a:t>
            </a:r>
            <a:r>
              <a:rPr lang="ru-RU" dirty="0" err="1" smtClean="0"/>
              <a:t>закавказья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Грузинская, азербайджанская, армянская.</a:t>
            </a:r>
          </a:p>
          <a:p>
            <a:r>
              <a:rPr lang="ru-RU" dirty="0" smtClean="0"/>
              <a:t>4 класс</a:t>
            </a:r>
          </a:p>
          <a:p>
            <a:r>
              <a:rPr lang="ru-RU" dirty="0" smtClean="0"/>
              <a:t>Учитель: Апалькова  Елена Петровна</a:t>
            </a:r>
          </a:p>
          <a:p>
            <a:r>
              <a:rPr lang="ru-RU" dirty="0" smtClean="0"/>
              <a:t>МОУ СОШ с.Лебедевка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ОСОБЕННОСТИ НАЦИОНАЛЬНОЙ КАВКАЗСКОЙ МУЗЫКИ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Быстрый темп</a:t>
            </a:r>
          </a:p>
          <a:p>
            <a:r>
              <a:rPr lang="ru-RU" dirty="0" smtClean="0"/>
              <a:t>Синкопированный ритм</a:t>
            </a:r>
          </a:p>
          <a:p>
            <a:r>
              <a:rPr lang="ru-RU" dirty="0" smtClean="0"/>
              <a:t>Зажигательный, яркий характер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ейзаж гор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замок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национальных костюмов  народов Закавказья</a:t>
            </a:r>
            <a:endParaRPr lang="ru-RU" dirty="0"/>
          </a:p>
        </p:txBody>
      </p:sp>
      <p:pic>
        <p:nvPicPr>
          <p:cNvPr id="5" name="Содержимое 4" descr="грузинский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2285992"/>
            <a:ext cx="4143404" cy="3786214"/>
          </a:xfrm>
        </p:spPr>
      </p:pic>
      <p:pic>
        <p:nvPicPr>
          <p:cNvPr id="6" name="Содержимое 5" descr="костюмы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285993"/>
            <a:ext cx="4352956" cy="3786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Народные ремесла</a:t>
            </a:r>
            <a:endParaRPr lang="ru-RU" dirty="0"/>
          </a:p>
        </p:txBody>
      </p:sp>
      <p:pic>
        <p:nvPicPr>
          <p:cNvPr id="5" name="Содержимое 4" descr="кинжал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214555"/>
            <a:ext cx="4210080" cy="4071966"/>
          </a:xfrm>
        </p:spPr>
      </p:pic>
      <p:pic>
        <p:nvPicPr>
          <p:cNvPr id="6" name="Содержимое 5" descr="чеканк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7752" y="2143116"/>
            <a:ext cx="3929090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Ювелирные украшения                          Посуда</a:t>
            </a:r>
            <a:endParaRPr lang="ru-RU" sz="2800" dirty="0"/>
          </a:p>
        </p:txBody>
      </p:sp>
      <p:pic>
        <p:nvPicPr>
          <p:cNvPr id="5" name="Содержимое 4" descr="ювелирные изделия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071678"/>
            <a:ext cx="3952904" cy="4357718"/>
          </a:xfrm>
        </p:spPr>
      </p:pic>
      <p:pic>
        <p:nvPicPr>
          <p:cNvPr id="6" name="Содержимое 5" descr="посуд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071678"/>
            <a:ext cx="4038600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chemeClr val="bg2">
                    <a:lumMod val="25000"/>
                  </a:schemeClr>
                </a:solidFill>
              </a:rPr>
              <a:t>КАВКАЗСКИЕ НАРОДНЫЕ ИНСТРУМЕНТЫ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Picture 5" descr="Картинка 3 из 374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642910" y="2143116"/>
            <a:ext cx="7643866" cy="328614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043436" y="562673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ПАНДУРИ – ГРУЗИНСКИЙ СТРУННЫЙ ЩИПКОВЫЙ ИНСТРУМЕНТ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?id=160101606-28-7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1"/>
            <a:ext cx="2428892" cy="32147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000636"/>
            <a:ext cx="2857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i="1" dirty="0" smtClean="0"/>
              <a:t>ЗУРНА – </a:t>
            </a:r>
          </a:p>
          <a:p>
            <a:pPr algn="ctr">
              <a:buFontTx/>
              <a:buNone/>
            </a:pPr>
            <a:r>
              <a:rPr lang="ru-RU" i="1" dirty="0" smtClean="0"/>
              <a:t>ДУХОВОЙ ИНСТРУМЕНТ АЗЕРБАЙДЖАНА</a:t>
            </a:r>
            <a:endParaRPr lang="ru-RU" i="1" dirty="0"/>
          </a:p>
        </p:txBody>
      </p:sp>
      <p:pic>
        <p:nvPicPr>
          <p:cNvPr id="6" name="Picture 14" descr="i?id=62044394-41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071678"/>
            <a:ext cx="2071702" cy="2928958"/>
          </a:xfrm>
          <a:prstGeom prst="rect">
            <a:avLst/>
          </a:prstGeom>
          <a:noFill/>
        </p:spPr>
      </p:pic>
      <p:pic>
        <p:nvPicPr>
          <p:cNvPr id="7" name="Picture 5" descr="i?id=61507983-30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1928802"/>
            <a:ext cx="2209800" cy="1928826"/>
          </a:xfrm>
          <a:prstGeom prst="rect">
            <a:avLst/>
          </a:prstGeom>
          <a:noFill/>
        </p:spPr>
      </p:pic>
      <p:pic>
        <p:nvPicPr>
          <p:cNvPr id="8" name="Picture 16" descr="i?id=341250366-16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143380"/>
            <a:ext cx="2057400" cy="207170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072066" y="5214950"/>
            <a:ext cx="24288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УДАРНЫЕ </a:t>
            </a:r>
          </a:p>
          <a:p>
            <a:r>
              <a:rPr lang="ru-RU" i="1" dirty="0" smtClean="0"/>
              <a:t>ИНСТРУМЕНТЫ </a:t>
            </a:r>
          </a:p>
          <a:p>
            <a:r>
              <a:rPr lang="ru-RU" i="1" dirty="0" smtClean="0"/>
              <a:t>АЗЕРБАЙДЖАНА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шви</a:t>
            </a:r>
            <a:r>
              <a:rPr lang="ru-RU" dirty="0" smtClean="0"/>
              <a:t> – армянский духовой инструмент</a:t>
            </a:r>
            <a:endParaRPr lang="ru-RU" dirty="0"/>
          </a:p>
        </p:txBody>
      </p:sp>
      <p:pic>
        <p:nvPicPr>
          <p:cNvPr id="4" name="Picture 5" descr="i?id=256110961-40-7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607223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58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Музыка закавказья.</vt:lpstr>
      <vt:lpstr>Слайд 2</vt:lpstr>
      <vt:lpstr>Слайд 3</vt:lpstr>
      <vt:lpstr>Особенности национальных костюмов  народов Закавказья</vt:lpstr>
      <vt:lpstr>Народные ремесла</vt:lpstr>
      <vt:lpstr>Ювелирные украшения                          Посуда</vt:lpstr>
      <vt:lpstr>КАВКАЗСКИЕ НАРОДНЫЕ ИНСТРУМЕНТЫ</vt:lpstr>
      <vt:lpstr>Слайд 8</vt:lpstr>
      <vt:lpstr>              шви – армянский духовой инструмент</vt:lpstr>
      <vt:lpstr>ОСОБЕННОСТИ НАЦИОНАЛЬНОЙ КАВКАЗСКОЙ МУЗЫКИ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 закавказья.</dc:title>
  <dc:creator>Роман</dc:creator>
  <cp:lastModifiedBy>Роман</cp:lastModifiedBy>
  <cp:revision>7</cp:revision>
  <dcterms:created xsi:type="dcterms:W3CDTF">2013-12-02T16:16:38Z</dcterms:created>
  <dcterms:modified xsi:type="dcterms:W3CDTF">2013-12-29T12:02:10Z</dcterms:modified>
</cp:coreProperties>
</file>