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5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12/30/2013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12/30/2013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12/30/2013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12/30/2013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12/30/2013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12/30/2013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12/30/2013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12/30/2013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12/30/2013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12/30/2013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12/30/2013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12/30/2013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spbartist.ru/primavera/" TargetMode="External"/><Relationship Id="rId3" Type="http://schemas.openxmlformats.org/officeDocument/2006/relationships/hyperlink" Target="http://www.photosight.ru/photos/17019/" TargetMode="External"/><Relationship Id="rId7" Type="http://schemas.openxmlformats.org/officeDocument/2006/relationships/hyperlink" Target="http://blogs.privet.ru/community/retro./83787146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assic-music.ru/kontrabass.html" TargetMode="External"/><Relationship Id="rId11" Type="http://schemas.openxmlformats.org/officeDocument/2006/relationships/hyperlink" Target="http://slovari.yandex.ru/" TargetMode="External"/><Relationship Id="rId5" Type="http://schemas.openxmlformats.org/officeDocument/2006/relationships/hyperlink" Target="http://abook-club.ru/index.php/t20748-3600.html" TargetMode="External"/><Relationship Id="rId10" Type="http://schemas.openxmlformats.org/officeDocument/2006/relationships/hyperlink" Target="http://yandex.ru/images/search" TargetMode="External"/><Relationship Id="rId4" Type="http://schemas.openxmlformats.org/officeDocument/2006/relationships/hyperlink" Target="http://www.ros-tov.ru/news/detail.php?ID=10909" TargetMode="External"/><Relationship Id="rId9" Type="http://schemas.openxmlformats.org/officeDocument/2006/relationships/hyperlink" Target="http://usany.ru/artist.php?artist=Borodin%20Quarte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Музыкальные инструменты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33800" y="3886200"/>
            <a:ext cx="5105400" cy="109493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Скрипка и виолончель</a:t>
            </a:r>
            <a:endParaRPr lang="ru-RU" sz="32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9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6705600" cy="1143000"/>
          </a:xfrm>
        </p:spPr>
        <p:txBody>
          <a:bodyPr/>
          <a:lstStyle/>
          <a:p>
            <a:r>
              <a:rPr lang="ru-RU" b="1" i="1" dirty="0" smtClean="0"/>
              <a:t>Интернет-ресурсы: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prstGeom prst="foldedCorne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600" u="sng" dirty="0" smtClean="0">
                <a:hlinkClick r:id="rId3"/>
              </a:rPr>
              <a:t>http://www.photosight.ru/photos/17019/</a:t>
            </a:r>
            <a:r>
              <a:rPr lang="ru-RU" sz="1600" dirty="0" smtClean="0"/>
              <a:t>  виолончель</a:t>
            </a:r>
          </a:p>
          <a:p>
            <a:r>
              <a:rPr lang="ru-RU" sz="1600" u="sng" dirty="0" smtClean="0">
                <a:hlinkClick r:id="rId4"/>
              </a:rPr>
              <a:t>http://www.ros-tov.ru/news/detail.php?ID=10909</a:t>
            </a:r>
            <a:r>
              <a:rPr lang="ru-RU" sz="1600" dirty="0" smtClean="0"/>
              <a:t> скрипка</a:t>
            </a:r>
          </a:p>
          <a:p>
            <a:r>
              <a:rPr lang="ru-RU" sz="1600" u="sng" dirty="0" smtClean="0">
                <a:hlinkClick r:id="rId5"/>
              </a:rPr>
              <a:t>http://abook-club.ru/index.php/t20748-3600.html</a:t>
            </a:r>
            <a:r>
              <a:rPr lang="ru-RU" sz="1600" dirty="0" smtClean="0"/>
              <a:t> альт и скрипка альт</a:t>
            </a:r>
          </a:p>
          <a:p>
            <a:r>
              <a:rPr lang="ru-RU" sz="1600" u="sng" dirty="0" smtClean="0">
                <a:hlinkClick r:id="rId6"/>
              </a:rPr>
              <a:t>http://www.classic-music.ru/kontrabass.html</a:t>
            </a:r>
            <a:r>
              <a:rPr lang="ru-RU" sz="1600" dirty="0" smtClean="0"/>
              <a:t> контрабас</a:t>
            </a:r>
          </a:p>
          <a:p>
            <a:r>
              <a:rPr lang="ru-RU" sz="1600" u="sng" dirty="0" smtClean="0">
                <a:hlinkClick r:id="rId7"/>
              </a:rPr>
              <a:t>http://blogs.privet.ru/community/retro./83787146</a:t>
            </a:r>
            <a:r>
              <a:rPr lang="ru-RU" sz="1600" dirty="0" smtClean="0"/>
              <a:t> квартет Крылова</a:t>
            </a:r>
          </a:p>
          <a:p>
            <a:r>
              <a:rPr lang="ru-RU" sz="1600" u="sng" dirty="0" smtClean="0"/>
              <a:t> </a:t>
            </a:r>
            <a:r>
              <a:rPr lang="en-US" sz="1600" u="sng" dirty="0" smtClean="0">
                <a:hlinkClick r:id="rId8"/>
              </a:rPr>
              <a:t>http://spbartist.ru/primavera/</a:t>
            </a:r>
            <a:r>
              <a:rPr lang="ru-RU" sz="1600" u="sng" dirty="0" smtClean="0"/>
              <a:t> </a:t>
            </a:r>
            <a:r>
              <a:rPr lang="ru-RU" sz="1600" dirty="0" smtClean="0"/>
              <a:t>струнный квартет</a:t>
            </a:r>
          </a:p>
          <a:p>
            <a:r>
              <a:rPr lang="ru-RU" sz="1600" u="sng" dirty="0" smtClean="0">
                <a:hlinkClick r:id="rId9"/>
              </a:rPr>
              <a:t>http://usany.ru/artist.php?artist=Borodin%20Quartet </a:t>
            </a:r>
            <a:r>
              <a:rPr lang="ru-RU" sz="1600" dirty="0" smtClean="0"/>
              <a:t>струнный </a:t>
            </a:r>
            <a:r>
              <a:rPr lang="ru-RU" sz="1600" dirty="0" smtClean="0"/>
              <a:t>квартет</a:t>
            </a:r>
          </a:p>
          <a:p>
            <a:r>
              <a:rPr lang="en-US" sz="1600" dirty="0" smtClean="0">
                <a:hlinkClick r:id="rId10"/>
              </a:rPr>
              <a:t>http://</a:t>
            </a:r>
            <a:r>
              <a:rPr lang="en-US" sz="1600" dirty="0" smtClean="0">
                <a:hlinkClick r:id="rId10"/>
              </a:rPr>
              <a:t>yandex.ru/images/search</a:t>
            </a:r>
            <a:r>
              <a:rPr lang="ru-RU" sz="1600" dirty="0" smtClean="0"/>
              <a:t> фон</a:t>
            </a:r>
            <a:endParaRPr lang="ru-RU" sz="1600" dirty="0" smtClean="0"/>
          </a:p>
          <a:p>
            <a:r>
              <a:rPr lang="en-US" sz="1600" dirty="0" smtClean="0">
                <a:hlinkClick r:id="rId11"/>
              </a:rPr>
              <a:t>http://slovari.yandex.ru</a:t>
            </a:r>
            <a:r>
              <a:rPr lang="ru-RU" sz="1600" dirty="0" smtClean="0"/>
              <a:t>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4400" y="3352800"/>
            <a:ext cx="4419600" cy="1143000"/>
          </a:xfrm>
        </p:spPr>
        <p:txBody>
          <a:bodyPr/>
          <a:lstStyle/>
          <a:p>
            <a:pPr algn="ctr"/>
            <a:r>
              <a:rPr lang="ru-RU" b="1" i="1" dirty="0" smtClean="0"/>
              <a:t>Виолончель</a:t>
            </a:r>
            <a:endParaRPr lang="ru-RU" b="1" i="1" dirty="0"/>
          </a:p>
        </p:txBody>
      </p:sp>
      <p:pic>
        <p:nvPicPr>
          <p:cNvPr id="4" name="Содержимое 3" descr="1701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457200"/>
            <a:ext cx="4068743" cy="615144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Скрипка</a:t>
            </a:r>
            <a:endParaRPr lang="ru-RU" b="1" i="1" dirty="0"/>
          </a:p>
        </p:txBody>
      </p:sp>
      <p:pic>
        <p:nvPicPr>
          <p:cNvPr id="4" name="Содержимое 3" descr="photo_55544_615304_slid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6311" y="1935163"/>
            <a:ext cx="5831378" cy="4389437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0" y="2971800"/>
            <a:ext cx="3810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Альт </a:t>
            </a:r>
            <a:br>
              <a:rPr lang="ru-RU" b="1" dirty="0" smtClean="0"/>
            </a:br>
            <a:r>
              <a:rPr lang="ru-RU" b="1" dirty="0" smtClean="0"/>
              <a:t>и </a:t>
            </a:r>
            <a:br>
              <a:rPr lang="ru-RU" b="1" dirty="0" smtClean="0"/>
            </a:br>
            <a:r>
              <a:rPr lang="ru-RU" b="1" dirty="0" smtClean="0"/>
              <a:t>скрипка альт</a:t>
            </a:r>
            <a:endParaRPr lang="ru-RU" b="1" dirty="0"/>
          </a:p>
        </p:txBody>
      </p:sp>
      <p:pic>
        <p:nvPicPr>
          <p:cNvPr id="4" name="Содержимое 3" descr="Violin-Viol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663420"/>
            <a:ext cx="3657600" cy="532389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 smtClean="0"/>
              <a:t>Контрабас</a:t>
            </a:r>
            <a:endParaRPr lang="ru-RU" sz="5400" b="1" i="1" dirty="0"/>
          </a:p>
        </p:txBody>
      </p:sp>
      <p:pic>
        <p:nvPicPr>
          <p:cNvPr id="4" name="Содержимое 3" descr="ph1027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29200" y="152400"/>
            <a:ext cx="3339737" cy="649393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49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52400" y="762000"/>
            <a:ext cx="5257800" cy="1734312"/>
          </a:xfrm>
        </p:spPr>
        <p:txBody>
          <a:bodyPr>
            <a:noAutofit/>
          </a:bodyPr>
          <a:lstStyle/>
          <a:p>
            <a:pPr algn="ctr"/>
            <a:r>
              <a:rPr lang="ru-RU" sz="4800" b="1" i="1" dirty="0" smtClean="0"/>
              <a:t>Квартет из </a:t>
            </a:r>
            <a:br>
              <a:rPr lang="ru-RU" sz="4800" b="1" i="1" dirty="0" smtClean="0"/>
            </a:br>
            <a:r>
              <a:rPr lang="ru-RU" sz="4800" b="1" i="1" dirty="0" smtClean="0"/>
              <a:t>басни </a:t>
            </a:r>
            <a:br>
              <a:rPr lang="ru-RU" sz="4800" b="1" i="1" dirty="0" smtClean="0"/>
            </a:br>
            <a:r>
              <a:rPr lang="ru-RU" sz="4800" b="1" i="1" dirty="0" smtClean="0"/>
              <a:t>И.А.Крылова</a:t>
            </a:r>
            <a:endParaRPr lang="ru-RU" sz="4800" b="1" i="1" dirty="0"/>
          </a:p>
        </p:txBody>
      </p:sp>
      <p:pic>
        <p:nvPicPr>
          <p:cNvPr id="4" name="Содержимое 3" descr="0a118436b431c3aa504091a6edb69a01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6000" y="1600200"/>
            <a:ext cx="7010400" cy="4963551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Струнный квартет</a:t>
            </a:r>
            <a:endParaRPr lang="ru-RU" dirty="0"/>
          </a:p>
        </p:txBody>
      </p:sp>
      <p:pic>
        <p:nvPicPr>
          <p:cNvPr id="4" name="Содержимое 3" descr="borodin-quartet_76451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685800"/>
            <a:ext cx="7485210" cy="541508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6600" y="5029200"/>
            <a:ext cx="5867400" cy="1447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i="1" dirty="0" smtClean="0"/>
              <a:t>Струнный </a:t>
            </a:r>
            <a:br>
              <a:rPr lang="ru-RU" sz="5400" b="1" i="1" dirty="0" smtClean="0"/>
            </a:br>
            <a:r>
              <a:rPr lang="ru-RU" sz="5400" b="1" i="1" dirty="0" smtClean="0"/>
              <a:t>квартет</a:t>
            </a:r>
            <a:endParaRPr lang="ru-RU" sz="5400" b="1" i="1" dirty="0"/>
          </a:p>
        </p:txBody>
      </p:sp>
      <p:pic>
        <p:nvPicPr>
          <p:cNvPr id="4" name="Содержимое 3" descr="20110218-113036-49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7800" y="228600"/>
            <a:ext cx="5791200" cy="4845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4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0"/>
            <a:ext cx="8183880" cy="1051560"/>
          </a:xfrm>
        </p:spPr>
        <p:txBody>
          <a:bodyPr/>
          <a:lstStyle/>
          <a:p>
            <a:pPr algn="ctr"/>
            <a:r>
              <a:rPr lang="ru-RU" b="1" i="1" dirty="0" smtClean="0"/>
              <a:t>Ноктюрн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676400"/>
            <a:ext cx="8183880" cy="4187952"/>
          </a:xfrm>
          <a:prstGeom prst="foldedCorner">
            <a:avLst>
              <a:gd name="adj" fmla="val 2616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/>
            <a:r>
              <a:rPr lang="ru-RU" b="1" dirty="0" smtClean="0">
                <a:cs typeface="Aharoni" pitchFamily="2" charset="-79"/>
              </a:rPr>
              <a:t>НОКТЮ́РН — мечтательная, певучая пьеса, как бы навеянная образами ночи (французское </a:t>
            </a:r>
            <a:r>
              <a:rPr lang="ru-RU" b="1" dirty="0" err="1" smtClean="0">
                <a:cs typeface="Aharoni" pitchFamily="2" charset="-79"/>
              </a:rPr>
              <a:t>nocturne</a:t>
            </a:r>
            <a:r>
              <a:rPr lang="ru-RU" b="1" dirty="0" smtClean="0">
                <a:cs typeface="Aharoni" pitchFamily="2" charset="-79"/>
              </a:rPr>
              <a:t> — ночной). Ноктюрны пишутся для фортепиано (</a:t>
            </a:r>
            <a:r>
              <a:rPr lang="ru-RU" sz="1800" b="1" dirty="0" smtClean="0">
                <a:cs typeface="Aharoni" pitchFamily="2" charset="-79"/>
              </a:rPr>
              <a:t>Д. </a:t>
            </a:r>
            <a:r>
              <a:rPr lang="ru-RU" sz="1800" b="1" dirty="0" err="1" smtClean="0">
                <a:cs typeface="Aharoni" pitchFamily="2" charset="-79"/>
              </a:rPr>
              <a:t>Филд</a:t>
            </a:r>
            <a:r>
              <a:rPr lang="ru-RU" sz="1800" b="1" dirty="0" smtClean="0">
                <a:cs typeface="Aharoni" pitchFamily="2" charset="-79"/>
              </a:rPr>
              <a:t>, Ф. Шопен, П. И. Чайковский, А. Н. Скрябин</a:t>
            </a:r>
            <a:r>
              <a:rPr lang="ru-RU" b="1" dirty="0" smtClean="0">
                <a:cs typeface="Aharoni" pitchFamily="2" charset="-79"/>
              </a:rPr>
              <a:t>), для других инструментов или ансамблей (</a:t>
            </a:r>
            <a:r>
              <a:rPr lang="ru-RU" sz="2000" b="1" dirty="0" smtClean="0">
                <a:cs typeface="Aharoni" pitchFamily="2" charset="-79"/>
              </a:rPr>
              <a:t>Ноктюрн из 2-го струнного квартета А. П. Бородина</a:t>
            </a:r>
            <a:r>
              <a:rPr lang="ru-RU" b="1" dirty="0" smtClean="0">
                <a:cs typeface="Aharoni" pitchFamily="2" charset="-79"/>
              </a:rPr>
              <a:t>), для оркестров. </a:t>
            </a:r>
            <a:r>
              <a:rPr lang="ru-RU" sz="2000" b="1" dirty="0" smtClean="0">
                <a:cs typeface="Aharoni" pitchFamily="2" charset="-79"/>
              </a:rPr>
              <a:t>(“Ноктюрны” К. Дебюсси</a:t>
            </a:r>
            <a:r>
              <a:rPr lang="ru-RU" b="1" dirty="0" smtClean="0">
                <a:cs typeface="Aharoni" pitchFamily="2" charset="-79"/>
              </a:rPr>
              <a:t>).</a:t>
            </a:r>
            <a:endParaRPr lang="ru-RU" b="1" dirty="0"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</TotalTime>
  <Words>64</Words>
  <PresentationFormat>Экран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Музыкальные инструменты</vt:lpstr>
      <vt:lpstr>Виолончель</vt:lpstr>
      <vt:lpstr>Скрипка</vt:lpstr>
      <vt:lpstr>Альт  и  скрипка альт</vt:lpstr>
      <vt:lpstr>Контрабас</vt:lpstr>
      <vt:lpstr>Квартет из  басни  И.А.Крылова</vt:lpstr>
      <vt:lpstr>Струнный квартет</vt:lpstr>
      <vt:lpstr>Струнный  квартет</vt:lpstr>
      <vt:lpstr>Ноктюрн</vt:lpstr>
      <vt:lpstr>Интернет-ресурсы: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Музыкальные инструменты</dc:title>
  <dc:creator>андрей</dc:creator>
  <cp:lastModifiedBy>андрей</cp:lastModifiedBy>
  <cp:revision>8</cp:revision>
  <dcterms:created xsi:type="dcterms:W3CDTF">2013-01-24T12:39:13Z</dcterms:created>
  <dcterms:modified xsi:type="dcterms:W3CDTF">2013-12-30T19:04:54Z</dcterms:modified>
</cp:coreProperties>
</file>