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60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06/relationships/vbaProject" Target="vbaProject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6AF7-8960-4786-BDDE-3DF410193828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54E8-7CAE-42BA-9595-21EE6B36C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4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0381-D4FF-40A7-A4A9-3DB60062FEF4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FCA6-06DB-4923-AF99-3B9AE34E2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39F3-4A6A-49EE-8304-2DE89D3FDA1E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971A-307E-4D91-B605-BDE0C3E1C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0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1864-61D0-4B66-BDF7-78EBC7E8F6DD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5D95-F947-43A8-B381-24148A90F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0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633D-9237-45B5-AC67-2131F163A543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2AFE-4C80-4DC5-9B14-E78F6454B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9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816A-B8FD-4F61-8334-DCA6121812DE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2769-B1C6-4DFA-AF7D-4BFCA0B89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7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1876-5295-4F6A-A37A-3E831C63C504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4C22-E756-4ACA-B060-145CBD20D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8E22-4222-4B9D-AE58-0D72B768B488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4DC3-E6AD-4E4C-86A8-4316325FC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5F46-B31C-44A3-A764-265FD378FC25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A641-69CA-4F7D-878E-CA02A873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0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6EB4-1379-4C67-8952-0EB303958283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6D6F-9910-47E2-89D0-5F5C2422A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95F56-C413-4F7E-9686-64451407F930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0BF8-BA0C-45B5-A0AC-323CC6CE3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7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ED7F1-9908-4775-83AD-A873AD1D11E3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D495A0-2743-46FE-A338-4559716D6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halka.com/test_shabl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115888"/>
            <a:ext cx="7772400" cy="10001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908050"/>
            <a:ext cx="8572500" cy="39290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Скругленный прямоугольник 7">
            <a:hlinkClick r:id="" action="ppaction://macro?name=wrk_start"/>
          </p:cNvPr>
          <p:cNvSpPr/>
          <p:nvPr/>
        </p:nvSpPr>
        <p:spPr>
          <a:xfrm>
            <a:off x="1187624" y="5274043"/>
            <a:ext cx="3000375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Начать тест</a:t>
            </a:r>
          </a:p>
        </p:txBody>
      </p:sp>
      <p:sp>
        <p:nvSpPr>
          <p:cNvPr id="2055" name="Подзаголовок 2"/>
          <p:cNvSpPr>
            <a:spLocks/>
          </p:cNvSpPr>
          <p:nvPr/>
        </p:nvSpPr>
        <p:spPr bwMode="auto">
          <a:xfrm>
            <a:off x="250825" y="6453188"/>
            <a:ext cx="8572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000">
                <a:solidFill>
                  <a:srgbClr val="898989"/>
                </a:solidFill>
                <a:cs typeface="Arial" charset="0"/>
              </a:rPr>
              <a:t>Использован </a:t>
            </a:r>
            <a:r>
              <a:rPr lang="ru-RU" altLang="ru-RU" sz="1000" b="1">
                <a:solidFill>
                  <a:srgbClr val="898989"/>
                </a:solidFill>
                <a:cs typeface="Arial" charset="0"/>
                <a:hlinkClick r:id="rId2"/>
              </a:rPr>
              <a:t>шаблон создания тестов в </a:t>
            </a:r>
            <a:r>
              <a:rPr lang="en-US" altLang="ru-RU" sz="1000" b="1">
                <a:solidFill>
                  <a:srgbClr val="898989"/>
                </a:solidFill>
                <a:cs typeface="Arial" charset="0"/>
                <a:hlinkClick r:id="rId2"/>
              </a:rPr>
              <a:t>PowerPoint</a:t>
            </a:r>
            <a:endParaRPr lang="ru-RU" altLang="ru-RU" sz="1000" b="1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811213" y="1052513"/>
            <a:ext cx="7531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800" b="1">
                <a:latin typeface="Monotype Corsiva" pitchFamily="66" charset="0"/>
              </a:rPr>
              <a:t>Тела и </a:t>
            </a:r>
          </a:p>
          <a:p>
            <a:pPr eaLnBrk="1" hangingPunct="1"/>
            <a:r>
              <a:rPr lang="ru-RU" altLang="ru-RU" sz="8800" b="1">
                <a:latin typeface="Monotype Corsiva" pitchFamily="66" charset="0"/>
              </a:rPr>
              <a:t>              вещества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250" y="3852863"/>
            <a:ext cx="3816350" cy="369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i="1" dirty="0"/>
              <a:t>Составил:  Матусевич С.А.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 </a:t>
            </a:r>
            <a:r>
              <a:rPr lang="ru-RU" altLang="ru-RU" sz="4000" b="1" smtClean="0">
                <a:latin typeface="Monotype Corsiva" pitchFamily="66" charset="0"/>
                <a:cs typeface="Arial" charset="0"/>
              </a:rPr>
              <a:t>Выбери   вещества, состояние  которых соответствует   данной   схеме</a:t>
            </a: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1010328" y="2773524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кислород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1010328" y="4221088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водород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643313" y="2769161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углекислый газ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643313" y="4149080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СТАЛЬ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6253788" y="2773524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ДРЕВЕСИНА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6255405" y="4138172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ВОДА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 готов!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68963" y="1484313"/>
            <a:ext cx="2143125" cy="1081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49925" y="2024063"/>
            <a:ext cx="347663" cy="3254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07150" y="1620838"/>
            <a:ext cx="347663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397750" y="1536700"/>
            <a:ext cx="349250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24700" y="2089150"/>
            <a:ext cx="349250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 </a:t>
            </a:r>
            <a:r>
              <a:rPr lang="ru-RU" altLang="ru-RU" sz="4000" b="1" smtClean="0">
                <a:latin typeface="Monotype Corsiva" pitchFamily="66" charset="0"/>
                <a:cs typeface="Arial" charset="0"/>
              </a:rPr>
              <a:t>Выбери   тела и вещества, состояние  которых соответствует   данной   схеме</a:t>
            </a: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949075" y="2780928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чай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949075" y="4221088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сок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636053" y="2801039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молоко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643313" y="4221088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СТАЛЬ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6286500" y="2795924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ДРЕВЕСИНА</a:t>
            </a:r>
          </a:p>
        </p:txBody>
      </p:sp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6286500" y="4215258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ВОДА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 готов!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68963" y="1484313"/>
            <a:ext cx="2143125" cy="1081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37225" y="1516063"/>
            <a:ext cx="349250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96025" y="1524000"/>
            <a:ext cx="347663" cy="325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40400" y="2135188"/>
            <a:ext cx="347663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100763" y="1924050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759575" y="1509713"/>
            <a:ext cx="347663" cy="3254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56363" y="2214563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804025" y="1924050"/>
            <a:ext cx="349250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24713" y="1484313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34238" y="2214563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464425" y="1862138"/>
            <a:ext cx="347663" cy="3254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7200" b="1" smtClean="0">
                <a:latin typeface="Monotype Corsiva" pitchFamily="66" charset="0"/>
                <a:cs typeface="Arial" charset="0"/>
              </a:rPr>
              <a:t>Результат теста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971550" y="1484313"/>
            <a:ext cx="5900738" cy="328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4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Верно: 9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4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Ошибки: 0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4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Отметка: 5</a:t>
            </a:r>
          </a:p>
        </p:txBody>
      </p:sp>
      <p:sp>
        <p:nvSpPr>
          <p:cNvPr id="3076" name="Содержимое 2"/>
          <p:cNvSpPr txBox="1">
            <a:spLocks/>
          </p:cNvSpPr>
          <p:nvPr/>
        </p:nvSpPr>
        <p:spPr bwMode="auto">
          <a:xfrm>
            <a:off x="920750" y="5661025"/>
            <a:ext cx="5857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3200" b="1">
                <a:latin typeface="Monotype Corsiva" pitchFamily="66" charset="0"/>
                <a:cs typeface="Arial" charset="0"/>
              </a:rPr>
              <a:t>Время: 0 мин. 43 сек.</a:t>
            </a:r>
          </a:p>
        </p:txBody>
      </p:sp>
      <p:sp>
        <p:nvSpPr>
          <p:cNvPr id="5" name="Скругленный прямоугольник 4">
            <a:hlinkClick r:id="" action="ppaction://macro?name=wrk_repeat"/>
          </p:cNvPr>
          <p:cNvSpPr/>
          <p:nvPr/>
        </p:nvSpPr>
        <p:spPr>
          <a:xfrm>
            <a:off x="3396952" y="4677204"/>
            <a:ext cx="2286000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ещё</a:t>
            </a:r>
          </a:p>
        </p:txBody>
      </p:sp>
      <p:sp>
        <p:nvSpPr>
          <p:cNvPr id="6" name="Скругленный прямоугольник 5" hidden="1">
            <a:hlinkClick r:id="" action="ppaction://macro?name=wrk_correct"/>
          </p:cNvPr>
          <p:cNvSpPr/>
          <p:nvPr/>
        </p:nvSpPr>
        <p:spPr>
          <a:xfrm>
            <a:off x="899592" y="4677204"/>
            <a:ext cx="2286000" cy="714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Monotype Corsiva" pitchFamily="66" charset="0"/>
                <a:cs typeface="Arial" charset="0"/>
              </a:rPr>
              <a:t>К какой группе тел относится данный   предмет 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"/>
          </p:cNvPr>
          <p:cNvSpPr/>
          <p:nvPr/>
        </p:nvSpPr>
        <p:spPr>
          <a:xfrm>
            <a:off x="2555776" y="4616202"/>
            <a:ext cx="2376264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живые 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251520" y="3068960"/>
            <a:ext cx="2808312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искусственные</a:t>
            </a:r>
          </a:p>
        </p:txBody>
      </p:sp>
      <p:sp>
        <p:nvSpPr>
          <p:cNvPr id="6" name="Скругленный прямоугольник 5">
            <a:hlinkClick r:id="" action="ppaction://macro?name=DA"/>
          </p:cNvPr>
          <p:cNvSpPr/>
          <p:nvPr/>
        </p:nvSpPr>
        <p:spPr>
          <a:xfrm>
            <a:off x="6012160" y="5301208"/>
            <a:ext cx="2448272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неживые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95" y="1700808"/>
            <a:ext cx="5179112" cy="2915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Monotype Corsiva" pitchFamily="66" charset="0"/>
                <a:cs typeface="Arial" charset="0"/>
              </a:rPr>
              <a:t>К какой группе тел относится данный   предмет 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"/>
          </p:cNvPr>
          <p:cNvSpPr/>
          <p:nvPr/>
        </p:nvSpPr>
        <p:spPr>
          <a:xfrm>
            <a:off x="2699792" y="4703051"/>
            <a:ext cx="2376264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живые </a:t>
            </a:r>
          </a:p>
        </p:txBody>
      </p:sp>
      <p:sp>
        <p:nvSpPr>
          <p:cNvPr id="5" name="Скругленный прямоугольник 4">
            <a:hlinkClick r:id="" action="ppaction://macro?name=DA"/>
          </p:cNvPr>
          <p:cNvSpPr/>
          <p:nvPr/>
        </p:nvSpPr>
        <p:spPr>
          <a:xfrm>
            <a:off x="251520" y="3068960"/>
            <a:ext cx="2808312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искусственные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652120" y="5373216"/>
            <a:ext cx="2448272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неживые</a:t>
            </a:r>
          </a:p>
        </p:txBody>
      </p: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54125"/>
            <a:ext cx="464502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Monotype Corsiva" pitchFamily="66" charset="0"/>
                <a:cs typeface="Arial" charset="0"/>
              </a:rPr>
              <a:t>К какой группе тел относится данный   предмет ?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2411760" y="4680012"/>
            <a:ext cx="2376264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живые 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251520" y="3068960"/>
            <a:ext cx="2808312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искусственные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868144" y="5251512"/>
            <a:ext cx="2448272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неживые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58" y="1457908"/>
            <a:ext cx="4296139" cy="3222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Monotype Corsiva" pitchFamily="66" charset="0"/>
                <a:cs typeface="Arial" charset="0"/>
              </a:rPr>
              <a:t>К какой группе тел относится данный   предмет ?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"/>
          </p:cNvPr>
          <p:cNvSpPr/>
          <p:nvPr/>
        </p:nvSpPr>
        <p:spPr>
          <a:xfrm>
            <a:off x="2771800" y="4509120"/>
            <a:ext cx="2376264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живые </a:t>
            </a:r>
          </a:p>
        </p:txBody>
      </p:sp>
      <p:sp>
        <p:nvSpPr>
          <p:cNvPr id="5" name="Скругленный прямоугольник 4">
            <a:hlinkClick r:id="" action="ppaction://macro?name=DA"/>
          </p:cNvPr>
          <p:cNvSpPr/>
          <p:nvPr/>
        </p:nvSpPr>
        <p:spPr>
          <a:xfrm>
            <a:off x="251520" y="3068960"/>
            <a:ext cx="2664296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искусственные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012160" y="5301208"/>
            <a:ext cx="2448272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неживые</a:t>
            </a:r>
          </a:p>
        </p:txBody>
      </p:sp>
      <p:pic>
        <p:nvPicPr>
          <p:cNvPr id="7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08113"/>
            <a:ext cx="328930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 </a:t>
            </a:r>
            <a:r>
              <a:rPr lang="ru-RU" altLang="ru-RU" sz="5400" b="1" smtClean="0">
                <a:latin typeface="Monotype Corsiva" pitchFamily="66" charset="0"/>
                <a:cs typeface="Arial" charset="0"/>
              </a:rPr>
              <a:t>Выбери  названия   веществ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14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928688" y="250031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стекло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928688" y="392906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железо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643313" y="250031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кислород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643313" y="392906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сосулька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6286500" y="2428875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кружка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6372200" y="3921421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дом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 готов!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 </a:t>
            </a:r>
            <a:r>
              <a:rPr lang="ru-RU" altLang="ru-RU" sz="6000" b="1" smtClean="0">
                <a:latin typeface="Monotype Corsiva" pitchFamily="66" charset="0"/>
                <a:cs typeface="Arial" charset="0"/>
              </a:rPr>
              <a:t>Выбери  названия тел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14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928688" y="250031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ШКОЛА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928688" y="392906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ДЕРЕВО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643313" y="250031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КУКЛА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643313" y="392906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СТАЛЬ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6286500" y="2428875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ДРЕВЕСИНА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6286500" y="392906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ВОДА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 готов!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 </a:t>
            </a:r>
            <a:r>
              <a:rPr lang="ru-RU" altLang="ru-RU" sz="4000" b="1" smtClean="0">
                <a:latin typeface="Monotype Corsiva" pitchFamily="66" charset="0"/>
                <a:cs typeface="Arial" charset="0"/>
              </a:rPr>
              <a:t>Выбери   тела, состояние  которых соответствует   данной   схеме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14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611560" y="275420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железо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714375" y="4221088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стекло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483153" y="271204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ДРЕВЕСИНА</a:t>
            </a:r>
          </a:p>
        </p:txBody>
      </p:sp>
      <p:sp>
        <p:nvSpPr>
          <p:cNvPr id="15" name="Скругленный прямоугольник 14">
            <a:hlinkClick r:id="" action="ppaction://macro?name=DA_MN"/>
          </p:cNvPr>
          <p:cNvSpPr/>
          <p:nvPr/>
        </p:nvSpPr>
        <p:spPr>
          <a:xfrm>
            <a:off x="3491880" y="4221088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СТАЛЬ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6102981" y="2754203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азот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6116117" y="4221088"/>
            <a:ext cx="200025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ВОДА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 готов!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68963" y="1484313"/>
            <a:ext cx="2143125" cy="1081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668963" y="1484313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123113" y="2222500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464425" y="2220913"/>
            <a:ext cx="347663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754813" y="2184400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64425" y="1852613"/>
            <a:ext cx="347663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704013" y="1485900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434263" y="1485900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062788" y="1477963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369050" y="1477963"/>
            <a:ext cx="349250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116763" y="1860550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773863" y="1839913"/>
            <a:ext cx="349250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026150" y="1458913"/>
            <a:ext cx="347663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078538" y="1835150"/>
            <a:ext cx="347662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724525" y="1833563"/>
            <a:ext cx="347663" cy="3254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426200" y="1833563"/>
            <a:ext cx="347663" cy="3254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418263" y="2217738"/>
            <a:ext cx="349250" cy="3254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070600" y="2203450"/>
            <a:ext cx="347663" cy="323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668963" y="2200275"/>
            <a:ext cx="347662" cy="325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0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176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Тема Office</vt:lpstr>
      <vt:lpstr> </vt:lpstr>
      <vt:lpstr>Результат теста</vt:lpstr>
      <vt:lpstr>К какой группе тел относится данный   предмет ?</vt:lpstr>
      <vt:lpstr>К какой группе тел относится данный   предмет ?</vt:lpstr>
      <vt:lpstr>К какой группе тел относится данный   предмет ?</vt:lpstr>
      <vt:lpstr>К какой группе тел относится данный   предмет ?</vt:lpstr>
      <vt:lpstr> Выбери  названия   веществ</vt:lpstr>
      <vt:lpstr> Выбери  названия тел</vt:lpstr>
      <vt:lpstr> Выбери   тела, состояние  которых соответствует   данной   схеме</vt:lpstr>
      <vt:lpstr> Выбери   вещества, состояние  которых соответствует   данной   схеме</vt:lpstr>
      <vt:lpstr> Выбери   тела и вещества, состояние  которых соответствует   данной   схеме</vt:lpstr>
    </vt:vector>
  </TitlesOfParts>
  <Company>ind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ind</dc:creator>
  <cp:lastModifiedBy>Светлана</cp:lastModifiedBy>
  <cp:revision>724</cp:revision>
  <dcterms:created xsi:type="dcterms:W3CDTF">2007-04-26T13:09:51Z</dcterms:created>
  <dcterms:modified xsi:type="dcterms:W3CDTF">2014-05-16T17:35:45Z</dcterms:modified>
</cp:coreProperties>
</file>