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E%D0%B4%D0%BE%D0%BC%D0%B0%D1%88%D0%BD%D0%B8%D0%B2%D0%B0%D0%BD%D0%B8%D0%B5" TargetMode="External"/><Relationship Id="rId2" Type="http://schemas.openxmlformats.org/officeDocument/2006/relationships/hyperlink" Target="http://ru.wikipedia.org/wiki/%D0%96%D0%B8%D0%B2%D0%BE%D1%82%D0%BD%D1%8B%D0%B5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http://ru.wikipedia.org/wiki/%D0%A1%D0%B2%D0%BE%D0%B1%D0%BE%D0%B4%D0%BD%D0%BE%D0%B5_%D0%B2%D1%80%D0%B5%D0%BC%D1%8F" TargetMode="External"/><Relationship Id="rId4" Type="http://schemas.openxmlformats.org/officeDocument/2006/relationships/hyperlink" Target="http://ru.wikipedia.org/wiki/%D0%A7%D0%B5%D0%BB%D0%BE%D0%B2%D0%B5%D0%BA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Домашние животные</a:t>
            </a:r>
            <a:endParaRPr lang="ru-RU" dirty="0"/>
          </a:p>
        </p:txBody>
      </p:sp>
      <p:pic>
        <p:nvPicPr>
          <p:cNvPr id="7" name="Содержимое 6" descr="http://im5-tub-ru.yandex.net/i?id=376111153-39-72&amp;n=21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00174"/>
            <a:ext cx="4500594" cy="4506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http://cs5773.vk.me/u141484472/153372925/x_364632e2.jpg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146357" y="1500174"/>
            <a:ext cx="3042286" cy="4625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792288" y="5929330"/>
            <a:ext cx="5486400" cy="71438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КОЗА</a:t>
            </a:r>
            <a:endParaRPr lang="ru-RU" sz="3200" dirty="0"/>
          </a:p>
        </p:txBody>
      </p:sp>
      <p:pic>
        <p:nvPicPr>
          <p:cNvPr id="9" name="Рисунок 8" descr="Загадки про козу"/>
          <p:cNvPicPr>
            <a:picLocks noGrp="1"/>
          </p:cNvPicPr>
          <p:nvPr>
            <p:ph type="pic" idx="1"/>
          </p:nvPr>
        </p:nvPicPr>
        <p:blipFill>
          <a:blip r:embed="rId2"/>
          <a:srcRect t="158" b="158"/>
          <a:stretch>
            <a:fillRect/>
          </a:stretch>
        </p:blipFill>
        <p:spPr bwMode="auto">
          <a:xfrm>
            <a:off x="357158" y="214290"/>
            <a:ext cx="8501122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i="1" dirty="0" smtClean="0"/>
              <a:t>Машет радостно хвостом,</a:t>
            </a:r>
            <a:br>
              <a:rPr lang="ru-RU" sz="3600" i="1" dirty="0" smtClean="0"/>
            </a:br>
            <a:r>
              <a:rPr lang="ru-RU" sz="3600" i="1" dirty="0" smtClean="0"/>
              <a:t>Когда идёт хозяин в дом.</a:t>
            </a:r>
            <a:br>
              <a:rPr lang="ru-RU" sz="3600" i="1" dirty="0" smtClean="0"/>
            </a:br>
            <a:r>
              <a:rPr lang="ru-RU" sz="3600" i="1" dirty="0" smtClean="0"/>
              <a:t>У неё удел таков - </a:t>
            </a:r>
            <a:br>
              <a:rPr lang="ru-RU" sz="3600" i="1" dirty="0" smtClean="0"/>
            </a:br>
            <a:r>
              <a:rPr lang="ru-RU" sz="3600" i="1" dirty="0" smtClean="0"/>
              <a:t>Дом хранить от чужаков.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СОБАКА</a:t>
            </a:r>
            <a:endParaRPr lang="ru-RU" dirty="0"/>
          </a:p>
        </p:txBody>
      </p:sp>
      <p:pic>
        <p:nvPicPr>
          <p:cNvPr id="7" name="Содержимое 6" descr="http://www.numama.ru/images/sobaka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85860"/>
            <a:ext cx="3786214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http://i066.radikal.ru/1003/b1/df0d0f183609.jpg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071934" y="1285860"/>
            <a:ext cx="4857784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/>
              <a:t>Толстовата, неуклюжа,</a:t>
            </a:r>
            <a:br>
              <a:rPr lang="ru-RU" sz="3600" i="1" dirty="0" smtClean="0"/>
            </a:br>
            <a:r>
              <a:rPr lang="ru-RU" sz="3600" i="1" dirty="0" smtClean="0"/>
              <a:t>Любит грязь и любит лужи,</a:t>
            </a:r>
            <a:br>
              <a:rPr lang="ru-RU" sz="3600" i="1" dirty="0" smtClean="0"/>
            </a:br>
            <a:r>
              <a:rPr lang="ru-RU" sz="3600" i="1" dirty="0" smtClean="0"/>
              <a:t>Любит спать и любит хрюкать,</a:t>
            </a:r>
            <a:br>
              <a:rPr lang="ru-RU" sz="3600" i="1" dirty="0" smtClean="0"/>
            </a:br>
            <a:r>
              <a:rPr lang="ru-RU" sz="3600" i="1" dirty="0" smtClean="0"/>
              <a:t>Пятачком в грязи </a:t>
            </a:r>
            <a:r>
              <a:rPr lang="ru-RU" sz="3600" i="1" dirty="0" err="1" smtClean="0"/>
              <a:t>похлюпать</a:t>
            </a:r>
            <a:r>
              <a:rPr lang="ru-RU" sz="3600" i="1" dirty="0" smtClean="0"/>
              <a:t>?</a:t>
            </a:r>
          </a:p>
          <a:p>
            <a:endParaRPr lang="ru-RU" sz="3600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Рисунок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792288" y="5857892"/>
            <a:ext cx="5486400" cy="71438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СВИНЬЯ</a:t>
            </a:r>
            <a:endParaRPr lang="ru-RU" sz="3600" dirty="0"/>
          </a:p>
        </p:txBody>
      </p:sp>
      <p:pic>
        <p:nvPicPr>
          <p:cNvPr id="7" name="Рисунок 6" descr="http://www.numama.ru/images/sviny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8501122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i="1" dirty="0" smtClean="0"/>
              <a:t>Он зайчишкам младший брат,</a:t>
            </a:r>
            <a:br>
              <a:rPr lang="ru-RU" sz="3600" i="1" dirty="0" smtClean="0"/>
            </a:br>
            <a:r>
              <a:rPr lang="ru-RU" sz="3600" i="1" dirty="0" smtClean="0"/>
              <a:t>И ему ребёнок рад.</a:t>
            </a:r>
            <a:br>
              <a:rPr lang="ru-RU" sz="3600" i="1" dirty="0" smtClean="0"/>
            </a:br>
            <a:r>
              <a:rPr lang="ru-RU" sz="3600" i="1" dirty="0" smtClean="0"/>
              <a:t>Комочек пуха, длинное ухо,</a:t>
            </a:r>
            <a:br>
              <a:rPr lang="ru-RU" sz="3600" i="1" dirty="0" smtClean="0"/>
            </a:br>
            <a:r>
              <a:rPr lang="ru-RU" sz="3600" i="1" dirty="0" smtClean="0"/>
              <a:t>Прыгает ловко, любит морковку.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КРОЛИК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" name="Содержимое 12" descr="http://www.edu54.ru/sites/default/files/images/2010/07/c2a0d5ea0f02fdf003a256decf6b777bc33da676.preview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85860"/>
            <a:ext cx="4198525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Содержимое 13" descr="http://www.numama.ru/images/krolik.png"/>
          <p:cNvPicPr>
            <a:picLocks noGrp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00562" y="1285860"/>
            <a:ext cx="4429156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ЛИШНИЙ?</a:t>
            </a:r>
            <a:endParaRPr lang="ru-RU" dirty="0"/>
          </a:p>
        </p:txBody>
      </p:sp>
      <p:pic>
        <p:nvPicPr>
          <p:cNvPr id="10" name="Содержимое 9" descr="http://m2.vgorode.ru/7313422/76242893/6.jpe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928802"/>
            <a:ext cx="3090672" cy="3575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Содержимое 10" descr="http://light-psychology.ru/wp-content/uploads/2013-05-13/zadanie-na-razvitie-myshlenija_3.jpg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000496" y="1214422"/>
            <a:ext cx="4929222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i="1" dirty="0" smtClean="0"/>
              <a:t>Доктор, но не для детей,</a:t>
            </a:r>
            <a:br>
              <a:rPr lang="ru-RU" sz="3600" i="1" dirty="0" smtClean="0"/>
            </a:br>
            <a:r>
              <a:rPr lang="ru-RU" sz="3600" i="1" dirty="0" smtClean="0"/>
              <a:t>А для птиц и для зверей.</a:t>
            </a:r>
            <a:br>
              <a:rPr lang="ru-RU" sz="3600" i="1" dirty="0" smtClean="0"/>
            </a:br>
            <a:r>
              <a:rPr lang="ru-RU" sz="3600" i="1" dirty="0" smtClean="0"/>
              <a:t>У него особый дар,</a:t>
            </a:r>
            <a:br>
              <a:rPr lang="ru-RU" sz="3600" i="1" dirty="0" smtClean="0"/>
            </a:br>
            <a:r>
              <a:rPr lang="ru-RU" sz="3600" i="1" dirty="0" smtClean="0"/>
              <a:t>Этот врач - …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ВЕТЕРИНАР</a:t>
            </a:r>
            <a:endParaRPr lang="ru-RU" dirty="0"/>
          </a:p>
        </p:txBody>
      </p:sp>
      <p:pic>
        <p:nvPicPr>
          <p:cNvPr id="9" name="Содержимое 8" descr="http://s.svitmam.ua/0/0/3/36950/0/6954e53d342793dfe5067e1cdaffd0fa_m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7" y="1071546"/>
            <a:ext cx="4714908" cy="578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58" y="363915"/>
            <a:ext cx="842968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/>
              <a:t>Дома́шние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живо́тные</a:t>
            </a:r>
            <a:r>
              <a:rPr lang="ru-RU" sz="2800" dirty="0" smtClean="0"/>
              <a:t> — </a:t>
            </a:r>
            <a:r>
              <a:rPr lang="ru-RU" sz="2800" dirty="0" smtClean="0">
                <a:hlinkClick r:id="rId2" tooltip="Животные"/>
              </a:rPr>
              <a:t>животные</a:t>
            </a:r>
            <a:r>
              <a:rPr lang="ru-RU" sz="2800" dirty="0" smtClean="0"/>
              <a:t>, которые были </a:t>
            </a:r>
            <a:r>
              <a:rPr lang="ru-RU" sz="2800" dirty="0" smtClean="0">
                <a:hlinkClick r:id="rId3" tooltip="Одомашнивание"/>
              </a:rPr>
              <a:t>одомашнены</a:t>
            </a:r>
            <a:r>
              <a:rPr lang="ru-RU" sz="2800" dirty="0" smtClean="0"/>
              <a:t> </a:t>
            </a:r>
            <a:r>
              <a:rPr lang="ru-RU" sz="2800" dirty="0" smtClean="0">
                <a:hlinkClick r:id="rId4" tooltip="Человек"/>
              </a:rPr>
              <a:t>человеком</a:t>
            </a:r>
            <a:r>
              <a:rPr lang="ru-RU" sz="2800" dirty="0" smtClean="0"/>
              <a:t> и которых он содержит, предоставляя им кров и пищу. Они приносят ему пользу либо как источник материальных благ и услуг, либо как компаньоны, скрашивающие его </a:t>
            </a:r>
            <a:r>
              <a:rPr lang="ru-RU" sz="2800" dirty="0" smtClean="0">
                <a:hlinkClick r:id="rId5" tooltip="Свободное время"/>
              </a:rPr>
              <a:t>досуг</a:t>
            </a:r>
            <a:r>
              <a:rPr lang="ru-RU" sz="2800" dirty="0" smtClean="0"/>
              <a:t>. </a:t>
            </a:r>
          </a:p>
          <a:p>
            <a:pPr algn="ctr"/>
            <a:endParaRPr lang="ru-RU" sz="2800" dirty="0"/>
          </a:p>
        </p:txBody>
      </p:sp>
      <p:pic>
        <p:nvPicPr>
          <p:cNvPr id="6" name="Рисунок 5" descr="http://img1.liveinternet.ru/images/attach/c/2/74/505/74505849_4269403_001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473" y="3071810"/>
            <a:ext cx="8001056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ДОМАШНИХ ЖИВОТНЫХ</a:t>
            </a:r>
            <a:endParaRPr lang="ru-RU" dirty="0"/>
          </a:p>
        </p:txBody>
      </p:sp>
      <p:pic>
        <p:nvPicPr>
          <p:cNvPr id="7" name="Содержимое 6" descr="шампунь для собак и кошек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736"/>
            <a:ext cx="392909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http://im3-tub-ru.yandex.net/i?id=14271704-55-72&amp;n=21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6248" y="1571612"/>
            <a:ext cx="464347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im2-tub-ru.yandex.net/i?id=297089386-13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571480"/>
            <a:ext cx="4429156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Корм для собак Darling с курицей и овощами 2,5кг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1643050"/>
            <a:ext cx="2571768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i="1" dirty="0" smtClean="0">
                <a:latin typeface="Arial Narrow" pitchFamily="34" charset="0"/>
              </a:rPr>
              <a:t>Распускает хвост павлином,</a:t>
            </a:r>
            <a:br>
              <a:rPr lang="ru-RU" sz="4800" i="1" dirty="0" smtClean="0">
                <a:latin typeface="Arial Narrow" pitchFamily="34" charset="0"/>
              </a:rPr>
            </a:br>
            <a:r>
              <a:rPr lang="ru-RU" sz="4800" i="1" dirty="0" smtClean="0">
                <a:latin typeface="Arial Narrow" pitchFamily="34" charset="0"/>
              </a:rPr>
              <a:t>Ходит важным господином,</a:t>
            </a:r>
            <a:br>
              <a:rPr lang="ru-RU" sz="4800" i="1" dirty="0" smtClean="0">
                <a:latin typeface="Arial Narrow" pitchFamily="34" charset="0"/>
              </a:rPr>
            </a:br>
            <a:r>
              <a:rPr lang="ru-RU" sz="4800" i="1" dirty="0" smtClean="0">
                <a:latin typeface="Arial Narrow" pitchFamily="34" charset="0"/>
              </a:rPr>
              <a:t>По земле ногами – стук,</a:t>
            </a:r>
            <a:br>
              <a:rPr lang="ru-RU" sz="4800" i="1" dirty="0" smtClean="0">
                <a:latin typeface="Arial Narrow" pitchFamily="34" charset="0"/>
              </a:rPr>
            </a:br>
            <a:r>
              <a:rPr lang="ru-RU" sz="4800" i="1" dirty="0" smtClean="0">
                <a:latin typeface="Arial Narrow" pitchFamily="34" charset="0"/>
              </a:rPr>
              <a:t>Как зовут его ?</a:t>
            </a:r>
            <a:r>
              <a:rPr lang="ru-RU" sz="4800" b="1" i="1" dirty="0" smtClean="0">
                <a:latin typeface="Arial Narrow" pitchFamily="34" charset="0"/>
              </a:rPr>
              <a:t> </a:t>
            </a:r>
            <a:endParaRPr lang="ru-RU" sz="4800" i="1" dirty="0" smtClean="0">
              <a:latin typeface="Arial Narrow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Рисунок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792288" y="5715016"/>
            <a:ext cx="5486400" cy="92869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ИНДЮК</a:t>
            </a:r>
            <a:endParaRPr lang="ru-RU" sz="3600" dirty="0"/>
          </a:p>
        </p:txBody>
      </p:sp>
      <p:pic>
        <p:nvPicPr>
          <p:cNvPr id="7" name="Рисунок 6" descr="Загадки про индюк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501122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i="1" dirty="0" smtClean="0"/>
              <a:t>Утром плюх на весь день в пруд,</a:t>
            </a:r>
            <a:br>
              <a:rPr lang="ru-RU" sz="4400" i="1" dirty="0" smtClean="0"/>
            </a:br>
            <a:r>
              <a:rPr lang="ru-RU" sz="4400" i="1" dirty="0" smtClean="0"/>
              <a:t>Только сверху хвост да лапки,</a:t>
            </a:r>
            <a:br>
              <a:rPr lang="ru-RU" sz="4400" i="1" dirty="0" smtClean="0"/>
            </a:br>
            <a:r>
              <a:rPr lang="ru-RU" sz="4400" i="1" dirty="0" smtClean="0"/>
              <a:t>Крякнут деткам для порядка.</a:t>
            </a:r>
            <a:br>
              <a:rPr lang="ru-RU" sz="4400" i="1" dirty="0" smtClean="0"/>
            </a:br>
            <a:r>
              <a:rPr lang="ru-RU" sz="4400" i="1" dirty="0" smtClean="0"/>
              <a:t>Им в воде чудесно тут.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Рисунок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792288" y="5715016"/>
            <a:ext cx="5486400" cy="92869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УТКА</a:t>
            </a:r>
            <a:endParaRPr lang="ru-RU" sz="3600" dirty="0"/>
          </a:p>
        </p:txBody>
      </p:sp>
      <p:pic>
        <p:nvPicPr>
          <p:cNvPr id="7" name="Рисунок 6" descr="Загадки про утку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8358245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/>
              <a:t>По лугу ретивый скачет,</a:t>
            </a:r>
          </a:p>
          <a:p>
            <a:r>
              <a:rPr lang="ru-RU" sz="3600" i="1" dirty="0" smtClean="0"/>
              <a:t>Там резвится и </a:t>
            </a:r>
            <a:r>
              <a:rPr lang="ru-RU" sz="3600" i="1" dirty="0" err="1" smtClean="0"/>
              <a:t>лихачит</a:t>
            </a:r>
            <a:r>
              <a:rPr lang="ru-RU" sz="3600" i="1" dirty="0" smtClean="0"/>
              <a:t>,</a:t>
            </a:r>
          </a:p>
          <a:p>
            <a:r>
              <a:rPr lang="ru-RU" sz="3600" i="1" dirty="0" smtClean="0"/>
              <a:t>Кормим мы его овсом,</a:t>
            </a:r>
          </a:p>
          <a:p>
            <a:r>
              <a:rPr lang="ru-RU" sz="3600" i="1" dirty="0" smtClean="0"/>
              <a:t>Скачем мы на нем верхом</a:t>
            </a:r>
            <a:endParaRPr lang="ru-RU" sz="3600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792288" y="6000768"/>
            <a:ext cx="5486400" cy="64294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КОНЬ</a:t>
            </a:r>
            <a:endParaRPr lang="ru-RU" sz="3600" dirty="0"/>
          </a:p>
        </p:txBody>
      </p:sp>
      <p:pic>
        <p:nvPicPr>
          <p:cNvPr id="7" name="Рисунок 6" descr="http://i04.fotocdn.net/3/tlog_box/1772/177263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572560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i="1" dirty="0" smtClean="0"/>
              <a:t>Есть бородка, шерсть и ножки,</a:t>
            </a:r>
            <a:br>
              <a:rPr lang="ru-RU" sz="3600" i="1" dirty="0" smtClean="0"/>
            </a:br>
            <a:r>
              <a:rPr lang="ru-RU" sz="3600" i="1" dirty="0" smtClean="0"/>
              <a:t>Ушки, хвост, а также рожки.</a:t>
            </a:r>
            <a:br>
              <a:rPr lang="ru-RU" sz="3600" i="1" dirty="0" smtClean="0"/>
            </a:br>
            <a:r>
              <a:rPr lang="ru-RU" sz="3600" i="1" dirty="0" smtClean="0"/>
              <a:t>Хоть я блею, не пою -</a:t>
            </a:r>
            <a:br>
              <a:rPr lang="ru-RU" sz="3600" i="1" dirty="0" smtClean="0"/>
            </a:br>
            <a:r>
              <a:rPr lang="ru-RU" sz="3600" i="1" dirty="0" smtClean="0"/>
              <a:t>Молоко тебе даю.</a:t>
            </a:r>
            <a:br>
              <a:rPr lang="ru-RU" sz="3600" i="1" dirty="0" smtClean="0"/>
            </a:br>
            <a:r>
              <a:rPr lang="ru-RU" sz="3600" i="1" dirty="0" smtClean="0"/>
              <a:t>Я такая егоза!</a:t>
            </a:r>
          </a:p>
          <a:p>
            <a:r>
              <a:rPr lang="ru-RU" sz="3600" i="1" dirty="0" smtClean="0"/>
              <a:t>И бодаюсь, я  …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85</Words>
  <PresentationFormat>Экран (4:3)</PresentationFormat>
  <Paragraphs>32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Домашние животные</vt:lpstr>
      <vt:lpstr>Слайд 2</vt:lpstr>
      <vt:lpstr>ЗАГАДКА</vt:lpstr>
      <vt:lpstr>Слайд 4</vt:lpstr>
      <vt:lpstr>ЗАГАДКА</vt:lpstr>
      <vt:lpstr>Слайд 6</vt:lpstr>
      <vt:lpstr>ЗАГАДКА</vt:lpstr>
      <vt:lpstr>Слайд 8</vt:lpstr>
      <vt:lpstr>ЗАГАДКА</vt:lpstr>
      <vt:lpstr>Слайд 10</vt:lpstr>
      <vt:lpstr>ЗАГАДКА</vt:lpstr>
      <vt:lpstr>СОБАКА</vt:lpstr>
      <vt:lpstr>ЗАГАДКА</vt:lpstr>
      <vt:lpstr>Слайд 14</vt:lpstr>
      <vt:lpstr>ЗАГАДКА</vt:lpstr>
      <vt:lpstr>КРОЛИК</vt:lpstr>
      <vt:lpstr>КТО ЛИШНИЙ?</vt:lpstr>
      <vt:lpstr>ЗАГАДКА</vt:lpstr>
      <vt:lpstr>ВЕТЕРИНАР</vt:lpstr>
      <vt:lpstr>ДЛЯ ДОМАШНИХ ЖИВОТНЫХ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Домашние животные</dc:title>
  <dc:creator>USER</dc:creator>
  <cp:lastModifiedBy>USER</cp:lastModifiedBy>
  <cp:revision>31</cp:revision>
  <dcterms:created xsi:type="dcterms:W3CDTF">2014-05-01T16:33:15Z</dcterms:created>
  <dcterms:modified xsi:type="dcterms:W3CDTF">2014-05-01T18:29:31Z</dcterms:modified>
</cp:coreProperties>
</file>