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87D690-DC8E-44CB-A0AD-40FEC2CD0706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563295-A3AE-43A2-AE66-B0F63F246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ru-RU" dirty="0" smtClean="0"/>
              <a:t>Тема: «Мотивация к учению»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858180" cy="38576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400" b="1" dirty="0" smtClean="0"/>
              <a:t>Девиз :</a:t>
            </a:r>
            <a:r>
              <a:rPr lang="ru-RU" sz="2400" dirty="0" smtClean="0"/>
              <a:t> «Чтение – вот лучшее учение»</a:t>
            </a:r>
          </a:p>
          <a:p>
            <a:r>
              <a:rPr lang="ru-RU" sz="2400" dirty="0" smtClean="0"/>
              <a:t>А.С.Пушкин.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/>
              <a:t>Гипотеза : </a:t>
            </a:r>
            <a:r>
              <a:rPr lang="ru-RU" sz="2400" dirty="0" smtClean="0"/>
              <a:t>« Обучение не только насыщает информацией, но и развивает интеллектуальные способности школьника, мотивируя его на достижение успеха в учёбе».</a:t>
            </a:r>
          </a:p>
          <a:p>
            <a:r>
              <a:rPr lang="ru-RU" sz="2400" dirty="0" smtClean="0"/>
              <a:t>Мартынова Л.Б.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Ёж и заяц.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7643866" cy="40719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Ёж и заяц состязались в беге. Решено   </a:t>
            </a:r>
          </a:p>
          <a:p>
            <a:pPr>
              <a:buNone/>
            </a:pPr>
            <a:r>
              <a:rPr lang="ru-RU" dirty="0" smtClean="0"/>
              <a:t> было бежать до подножия горы.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Заяц, понадеявшись на быстроту своих   </a:t>
            </a:r>
          </a:p>
          <a:p>
            <a:pPr>
              <a:buNone/>
            </a:pPr>
            <a:r>
              <a:rPr lang="ru-RU" dirty="0" smtClean="0"/>
              <a:t> ног, часто отдыхал. В пути он даже</a:t>
            </a:r>
          </a:p>
          <a:p>
            <a:pPr>
              <a:buNone/>
            </a:pPr>
            <a:r>
              <a:rPr lang="ru-RU" dirty="0" smtClean="0"/>
              <a:t> прилёг и заснул. А ёж, который знал, что</a:t>
            </a:r>
          </a:p>
          <a:p>
            <a:pPr>
              <a:buNone/>
            </a:pPr>
            <a:r>
              <a:rPr lang="ru-RU" dirty="0" smtClean="0"/>
              <a:t> неуклюж и медлителен, без устали </a:t>
            </a:r>
          </a:p>
          <a:p>
            <a:pPr>
              <a:buNone/>
            </a:pPr>
            <a:r>
              <a:rPr lang="ru-RU" dirty="0" smtClean="0"/>
              <a:t> двигался вперёд.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Заяц проспал весь</a:t>
            </a:r>
          </a:p>
          <a:p>
            <a:pPr>
              <a:buNone/>
            </a:pPr>
            <a:r>
              <a:rPr lang="ru-RU" dirty="0" smtClean="0"/>
              <a:t> день. А ёж весь день</a:t>
            </a:r>
          </a:p>
          <a:p>
            <a:pPr>
              <a:buNone/>
            </a:pPr>
            <a:r>
              <a:rPr lang="ru-RU" dirty="0" smtClean="0"/>
              <a:t> бежал и первым достиг</a:t>
            </a:r>
          </a:p>
          <a:p>
            <a:pPr>
              <a:buNone/>
            </a:pPr>
            <a:r>
              <a:rPr lang="ru-RU" dirty="0" smtClean="0"/>
              <a:t> подножия горы.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280432"/>
            <a:ext cx="3214678" cy="2648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Совет мышей.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51880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</a:t>
            </a:r>
            <a:r>
              <a:rPr lang="ru-RU" sz="2000" dirty="0" smtClean="0"/>
              <a:t>Мыши собрали совет, чтобы обсудить вопрос: « Как спастись от кошки?».</a:t>
            </a:r>
          </a:p>
          <a:p>
            <a:endParaRPr lang="ru-RU" sz="2000" dirty="0" smtClean="0"/>
          </a:p>
          <a:p>
            <a:r>
              <a:rPr lang="ru-RU" sz="2000" dirty="0" smtClean="0"/>
              <a:t>- Давайте найдём колокольчик и повесим его кошке на шею. При её приближении услышим звон и успеем спрятаться,- предложила</a:t>
            </a:r>
          </a:p>
          <a:p>
            <a:pPr>
              <a:buNone/>
            </a:pPr>
            <a:r>
              <a:rPr lang="ru-RU" sz="2000" dirty="0" smtClean="0"/>
              <a:t>   первая мышь.</a:t>
            </a:r>
          </a:p>
          <a:p>
            <a:r>
              <a:rPr lang="ru-RU" sz="2000" dirty="0" smtClean="0"/>
              <a:t>- Дельное предложение, -</a:t>
            </a:r>
          </a:p>
          <a:p>
            <a:r>
              <a:rPr lang="ru-RU" sz="2000" dirty="0" smtClean="0"/>
              <a:t> заметила вторая мышь.</a:t>
            </a:r>
          </a:p>
          <a:p>
            <a:r>
              <a:rPr lang="ru-RU" sz="2000" dirty="0" smtClean="0"/>
              <a:t>- Колокольчик – то мы</a:t>
            </a:r>
          </a:p>
          <a:p>
            <a:r>
              <a:rPr lang="ru-RU" sz="2000" dirty="0" smtClean="0"/>
              <a:t> найдём, но кто повесит</a:t>
            </a:r>
          </a:p>
          <a:p>
            <a:r>
              <a:rPr lang="ru-RU" sz="2000" dirty="0" smtClean="0"/>
              <a:t> его кошке на шею? </a:t>
            </a:r>
            <a:r>
              <a:rPr lang="ru-RU" sz="2400" dirty="0" smtClean="0"/>
              <a:t>–</a:t>
            </a:r>
          </a:p>
          <a:p>
            <a:r>
              <a:rPr lang="ru-RU" sz="2400" dirty="0" smtClean="0"/>
              <a:t> </a:t>
            </a:r>
            <a:r>
              <a:rPr lang="ru-RU" sz="2000" dirty="0" smtClean="0"/>
              <a:t>спросила третья мышь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db10436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000372"/>
            <a:ext cx="3643318" cy="2981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Лев и быки.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83880" cy="51880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</a:t>
            </a:r>
            <a:r>
              <a:rPr lang="ru-RU" sz="2000" dirty="0" smtClean="0"/>
              <a:t>Лев воевал с двумя быками. Но, так как они действовали сообща, лев всюду натыкался на их рога и никак не мог одолеть своих противников.</a:t>
            </a:r>
          </a:p>
          <a:p>
            <a:endParaRPr lang="ru-RU" sz="2000" dirty="0" smtClean="0"/>
          </a:p>
          <a:p>
            <a:r>
              <a:rPr lang="ru-RU" sz="2000" dirty="0" smtClean="0"/>
              <a:t>  И решил лев действовать хитростью.</a:t>
            </a:r>
          </a:p>
          <a:p>
            <a:r>
              <a:rPr lang="ru-RU" sz="2000" dirty="0" smtClean="0"/>
              <a:t>  Приблизившись к одному из быков, он</a:t>
            </a:r>
          </a:p>
          <a:p>
            <a:pPr>
              <a:buNone/>
            </a:pPr>
            <a:r>
              <a:rPr lang="ru-RU" sz="2000" dirty="0" smtClean="0"/>
              <a:t>  шепнул ему, что не сделает ему ничего</a:t>
            </a:r>
          </a:p>
          <a:p>
            <a:pPr>
              <a:buNone/>
            </a:pPr>
            <a:r>
              <a:rPr lang="ru-RU" sz="2000" dirty="0" smtClean="0"/>
              <a:t>  плохого, если тот не будет</a:t>
            </a:r>
          </a:p>
          <a:p>
            <a:pPr>
              <a:buNone/>
            </a:pPr>
            <a:r>
              <a:rPr lang="ru-RU" sz="2000" dirty="0" smtClean="0"/>
              <a:t>  защищать своего товарища.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  Бык поверил обещанию</a:t>
            </a:r>
          </a:p>
          <a:p>
            <a:pPr>
              <a:buNone/>
            </a:pPr>
            <a:r>
              <a:rPr lang="ru-RU" sz="2000" dirty="0" smtClean="0"/>
              <a:t>  льва, и лев расправился</a:t>
            </a:r>
          </a:p>
          <a:p>
            <a:pPr>
              <a:buNone/>
            </a:pPr>
            <a:r>
              <a:rPr lang="ru-RU" sz="2000" dirty="0" smtClean="0"/>
              <a:t>  с быками поодиночке.</a:t>
            </a:r>
            <a:endParaRPr lang="ru-RU" sz="2000" dirty="0"/>
          </a:p>
        </p:txBody>
      </p:sp>
      <p:pic>
        <p:nvPicPr>
          <p:cNvPr id="4" name="Рисунок 3" descr="p_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714752"/>
            <a:ext cx="3286128" cy="2203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Аналитические вопросы к участникам семинара.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49292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1.Стимулирует ли данная методика склонность к рассуждению, пониманию, мышлению?</a:t>
            </a:r>
          </a:p>
          <a:p>
            <a:endParaRPr lang="ru-RU" sz="2000" dirty="0" smtClean="0"/>
          </a:p>
          <a:p>
            <a:r>
              <a:rPr lang="ru-RU" sz="2000" dirty="0" smtClean="0"/>
              <a:t>2.Является ли развитие интеллекта критерием удачности выбранной методики преподавания?</a:t>
            </a:r>
          </a:p>
          <a:p>
            <a:endParaRPr lang="ru-RU" sz="2000" dirty="0" smtClean="0"/>
          </a:p>
          <a:p>
            <a:r>
              <a:rPr lang="ru-RU" sz="2000" dirty="0" smtClean="0"/>
              <a:t>3.Усиливает ли учебную мотивацию материал, связанный с жизнью?</a:t>
            </a:r>
          </a:p>
          <a:p>
            <a:endParaRPr lang="ru-RU" sz="2000" dirty="0" smtClean="0"/>
          </a:p>
          <a:p>
            <a:r>
              <a:rPr lang="ru-RU" sz="2000" dirty="0" smtClean="0"/>
              <a:t>4.Прослеживается ли в предлагаемой методике корректный переход от обучения к воспитанию без потери интереса к учению?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29198"/>
            <a:ext cx="8183880" cy="11058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r>
              <a:rPr lang="ru-RU" dirty="0" smtClean="0"/>
              <a:t>« Сказка – ложь, да в ней намёк, добрым молодцам – урок».</a:t>
            </a:r>
          </a:p>
          <a:p>
            <a:endParaRPr lang="ru-RU" dirty="0" smtClean="0"/>
          </a:p>
          <a:p>
            <a:r>
              <a:rPr lang="ru-RU" dirty="0" smtClean="0"/>
              <a:t>А.С.Пушкин.</a:t>
            </a:r>
          </a:p>
          <a:p>
            <a:pPr>
              <a:buNone/>
            </a:pPr>
            <a:r>
              <a:rPr lang="ru-RU" dirty="0" smtClean="0"/>
              <a:t>«Сказка о золотом петушке».</a:t>
            </a:r>
          </a:p>
        </p:txBody>
      </p:sp>
      <p:pic>
        <p:nvPicPr>
          <p:cNvPr id="4" name="Рисунок 3" descr="zp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214686"/>
            <a:ext cx="726284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366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Тема: «Мотивация к учению»</vt:lpstr>
      <vt:lpstr> Ёж и заяц. </vt:lpstr>
      <vt:lpstr> Совет мышей. </vt:lpstr>
      <vt:lpstr> Лев и быки. </vt:lpstr>
      <vt:lpstr>Аналитические вопросы к участникам семинара.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«Мотивация к учению»</dc:title>
  <dc:creator>PINKI</dc:creator>
  <cp:lastModifiedBy>PINKI</cp:lastModifiedBy>
  <cp:revision>15</cp:revision>
  <dcterms:created xsi:type="dcterms:W3CDTF">2011-02-13T17:09:10Z</dcterms:created>
  <dcterms:modified xsi:type="dcterms:W3CDTF">2013-06-17T09:36:59Z</dcterms:modified>
</cp:coreProperties>
</file>