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D7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1F64-484A-42CD-9256-9DD1E953E6D3}" type="datetimeFigureOut">
              <a:rPr lang="ru-RU" smtClean="0"/>
              <a:t>21.01.2014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26C0-3C50-477A-BF2C-1CAAEE6F8E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1F64-484A-42CD-9256-9DD1E953E6D3}" type="datetimeFigureOut">
              <a:rPr lang="ru-RU" smtClean="0"/>
              <a:t>21.01.2014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26C0-3C50-477A-BF2C-1CAAEE6F8E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1F64-484A-42CD-9256-9DD1E953E6D3}" type="datetimeFigureOut">
              <a:rPr lang="ru-RU" smtClean="0"/>
              <a:t>21.01.2014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26C0-3C50-477A-BF2C-1CAAEE6F8E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1F64-484A-42CD-9256-9DD1E953E6D3}" type="datetimeFigureOut">
              <a:rPr lang="ru-RU" smtClean="0"/>
              <a:t>21.01.2014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26C0-3C50-477A-BF2C-1CAAEE6F8E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1F64-484A-42CD-9256-9DD1E953E6D3}" type="datetimeFigureOut">
              <a:rPr lang="ru-RU" smtClean="0"/>
              <a:t>21.01.2014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26C0-3C50-477A-BF2C-1CAAEE6F8E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1F64-484A-42CD-9256-9DD1E953E6D3}" type="datetimeFigureOut">
              <a:rPr lang="ru-RU" smtClean="0"/>
              <a:t>21.01.2014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26C0-3C50-477A-BF2C-1CAAEE6F8E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1F64-484A-42CD-9256-9DD1E953E6D3}" type="datetimeFigureOut">
              <a:rPr lang="ru-RU" smtClean="0"/>
              <a:t>21.01.2014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26C0-3C50-477A-BF2C-1CAAEE6F8E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1F64-484A-42CD-9256-9DD1E953E6D3}" type="datetimeFigureOut">
              <a:rPr lang="ru-RU" smtClean="0"/>
              <a:t>21.01.2014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26C0-3C50-477A-BF2C-1CAAEE6F8E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1F64-484A-42CD-9256-9DD1E953E6D3}" type="datetimeFigureOut">
              <a:rPr lang="ru-RU" smtClean="0"/>
              <a:t>21.01.2014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26C0-3C50-477A-BF2C-1CAAEE6F8E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1F64-484A-42CD-9256-9DD1E953E6D3}" type="datetimeFigureOut">
              <a:rPr lang="ru-RU" smtClean="0"/>
              <a:t>21.01.2014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26C0-3C50-477A-BF2C-1CAAEE6F8E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1F64-484A-42CD-9256-9DD1E953E6D3}" type="datetimeFigureOut">
              <a:rPr lang="ru-RU" smtClean="0"/>
              <a:t>21.01.2014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26C0-3C50-477A-BF2C-1CAAEE6F8E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7D7CC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21F64-484A-42CD-9256-9DD1E953E6D3}" type="datetimeFigureOut">
              <a:rPr lang="ru-RU" smtClean="0"/>
              <a:t>21.01.2014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226C0-3C50-477A-BF2C-1CAAEE6F8E4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571480"/>
            <a:ext cx="6786610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</a:rPr>
              <a:t>ЧТО РАСТЕТ У НАС </a:t>
            </a:r>
          </a:p>
          <a:p>
            <a:pPr algn="ctr"/>
            <a:r>
              <a:rPr lang="ru-RU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 Black" pitchFamily="34" charset="0"/>
              </a:rPr>
              <a:t>В САДУ И ОГОРОДЕ</a:t>
            </a:r>
            <a:endParaRPr lang="ru-RU" sz="7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58579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Близнецы на тонкой ветке,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Все лозы родные детки.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Гостю каждый в доме рад.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Это сладкий …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3357562"/>
            <a:ext cx="3174223" cy="307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8860" y="4000504"/>
            <a:ext cx="650085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Очень крепкий этот малый,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Зубу непослушный,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Расколи его сначала,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 потом и кушай.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3" y="357166"/>
            <a:ext cx="3848127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64305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Как на нашей грядке</a:t>
            </a:r>
            <a:br>
              <a:rPr lang="ru-RU" sz="3600" dirty="0" smtClean="0"/>
            </a:br>
            <a:r>
              <a:rPr lang="ru-RU" sz="3600" dirty="0" smtClean="0"/>
              <a:t>Выросли загадки – </a:t>
            </a:r>
            <a:br>
              <a:rPr lang="ru-RU" sz="3600" dirty="0" smtClean="0"/>
            </a:br>
            <a:r>
              <a:rPr lang="ru-RU" sz="3600" dirty="0" smtClean="0">
                <a:cs typeface="Aharoni" pitchFamily="2" charset="-79"/>
              </a:rPr>
              <a:t>Сочные да крупные вот такие круглые.</a:t>
            </a:r>
            <a:br>
              <a:rPr lang="ru-RU" sz="3600" dirty="0" smtClean="0">
                <a:cs typeface="Aharoni" pitchFamily="2" charset="-79"/>
              </a:rPr>
            </a:br>
            <a:r>
              <a:rPr lang="ru-RU" sz="3600" dirty="0" smtClean="0">
                <a:cs typeface="Aharoni" pitchFamily="2" charset="-79"/>
              </a:rPr>
              <a:t>Летом зеленеют,</a:t>
            </a:r>
            <a:br>
              <a:rPr lang="ru-RU" sz="3600" dirty="0" smtClean="0">
                <a:cs typeface="Aharoni" pitchFamily="2" charset="-79"/>
              </a:rPr>
            </a:br>
            <a:r>
              <a:rPr lang="ru-RU" sz="3600" dirty="0" smtClean="0">
                <a:cs typeface="Aharoni" pitchFamily="2" charset="-79"/>
              </a:rPr>
              <a:t>К осени краснеют.</a:t>
            </a:r>
            <a:endParaRPr lang="ru-RU" sz="3600" dirty="0">
              <a:cs typeface="Aharoni" pitchFamily="2" charset="-79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4572008"/>
            <a:ext cx="13716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14546" y="357166"/>
            <a:ext cx="500066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Красна девица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Сидит в темнице,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А коса на улице.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3429000"/>
            <a:ext cx="2071702" cy="2486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72152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Голова на ножке,</a:t>
            </a:r>
          </a:p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 голове горошки.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19499" y="2714624"/>
            <a:ext cx="4000521" cy="3000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5984" y="214290"/>
            <a:ext cx="492922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Он зеленый и большой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Я полью его водой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Как огромный карапуз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Скоро вырастет …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49" y="2928934"/>
            <a:ext cx="3999575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08" y="28572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Уродилась я на славу,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Голова бела, кудрява.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Кто любит щи –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Меня в них ищи.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857496"/>
            <a:ext cx="3524268" cy="2643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21429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Круглое, румяное,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Я расту на ветке.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Любят меня взрослые,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 маленькие детки.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76649" y="2714624"/>
            <a:ext cx="3939561" cy="3143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Этот фрукт на вкус хорош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И на лампочку похож.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599" y="2714624"/>
            <a:ext cx="4480585" cy="3500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Как кровь, красна.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Как мед, вкусна.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Как мяч, кругла,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Мне в рот легла.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3429000"/>
            <a:ext cx="3881458" cy="2911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147</Words>
  <Application>Microsoft Office PowerPoint</Application>
  <PresentationFormat>Экран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Как на нашей грядке Выросли загадки –  Сочные да крупные вот такие круглые. Летом зеленеют, К осени краснеют.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Светка</dc:creator>
  <cp:lastModifiedBy>Светка</cp:lastModifiedBy>
  <cp:revision>6</cp:revision>
  <dcterms:created xsi:type="dcterms:W3CDTF">2014-01-21T17:19:31Z</dcterms:created>
  <dcterms:modified xsi:type="dcterms:W3CDTF">2014-01-21T18:16:56Z</dcterms:modified>
</cp:coreProperties>
</file>