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61" r:id="rId4"/>
    <p:sldId id="262" r:id="rId5"/>
    <p:sldId id="257" r:id="rId6"/>
    <p:sldId id="258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5" autoAdjust="0"/>
    <p:restoredTop sz="94590" autoAdjust="0"/>
  </p:normalViewPr>
  <p:slideViewPr>
    <p:cSldViewPr>
      <p:cViewPr>
        <p:scale>
          <a:sx n="75" d="100"/>
          <a:sy n="75" d="100"/>
        </p:scale>
        <p:origin x="-10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62ECB-483A-4827-95C5-D4FC3F377D8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9229-9281-41EF-BD70-CE7B8BB7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1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229-9281-41EF-BD70-CE7B8BB7D4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52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49229-9281-41EF-BD70-CE7B8BB7D4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5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6700"/>
            <a:ext cx="6669360" cy="6669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6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1430" y="260648"/>
            <a:ext cx="2972570" cy="659735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чуть слышно поет,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Липа вздыхает у сада …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2655" y="5647728"/>
            <a:ext cx="266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Вадим </a:t>
            </a:r>
            <a:r>
              <a:rPr lang="ru-RU" dirty="0" err="1"/>
              <a:t>Семернин</a:t>
            </a:r>
            <a:r>
              <a:rPr lang="ru-RU" dirty="0"/>
              <a:t> «Музыка всюду живет»</a:t>
            </a:r>
          </a:p>
        </p:txBody>
      </p:sp>
      <p:pic>
        <p:nvPicPr>
          <p:cNvPr id="5" name="Picture 2" descr="C:\Users\kaze\Documents\0_91804_fd28d580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168" cy="684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48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ze\Documents\6fb9fea5d8ba0592b9f178b7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3999" cy="5138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138109"/>
            <a:ext cx="9144000" cy="1315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Чуткая музыка всюду живет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шелесте трав,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2654" y="5786454"/>
            <a:ext cx="266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Вадим </a:t>
            </a:r>
            <a:r>
              <a:rPr lang="ru-RU" dirty="0" err="1"/>
              <a:t>Семернин</a:t>
            </a:r>
            <a:r>
              <a:rPr lang="ru-RU" dirty="0"/>
              <a:t> «Музыка всюду живет»</a:t>
            </a:r>
          </a:p>
        </p:txBody>
      </p:sp>
    </p:spTree>
    <p:extLst>
      <p:ext uri="{BB962C8B-B14F-4D97-AF65-F5344CB8AC3E}">
        <p14:creationId xmlns="" xmlns:p14="http://schemas.microsoft.com/office/powerpoint/2010/main" val="29500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1430" y="260648"/>
            <a:ext cx="2972570" cy="659735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шуме дубрав-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ze\Documents\000_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143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2655" y="5647728"/>
            <a:ext cx="266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Вадим </a:t>
            </a:r>
            <a:r>
              <a:rPr lang="ru-RU" dirty="0" err="1"/>
              <a:t>Семернин</a:t>
            </a:r>
            <a:r>
              <a:rPr lang="ru-RU" dirty="0"/>
              <a:t> «Музыка всюду живет»</a:t>
            </a:r>
          </a:p>
        </p:txBody>
      </p:sp>
    </p:spTree>
    <p:extLst>
      <p:ext uri="{BB962C8B-B14F-4D97-AF65-F5344CB8AC3E}">
        <p14:creationId xmlns="" xmlns:p14="http://schemas.microsoft.com/office/powerpoint/2010/main" val="3819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Дмитрий Борисович </a:t>
            </a:r>
            <a:r>
              <a:rPr lang="ru-RU" dirty="0" err="1"/>
              <a:t>Кабалевский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kaze\Documents\kabalevskiy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299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65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aze\Documents\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74" r="66270" b="13765"/>
          <a:stretch/>
        </p:blipFill>
        <p:spPr bwMode="auto">
          <a:xfrm>
            <a:off x="2357422" y="0"/>
            <a:ext cx="4357686" cy="6837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1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aze\Documents\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5" b="13765"/>
          <a:stretch/>
        </p:blipFill>
        <p:spPr bwMode="auto">
          <a:xfrm>
            <a:off x="0" y="404664"/>
            <a:ext cx="9303481" cy="602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1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«Улыбка»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4" y="836712"/>
            <a:ext cx="9135616" cy="5878436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От улыбки хмурый день светлей, </a:t>
            </a:r>
            <a:br>
              <a:rPr lang="ru-RU" sz="2800" dirty="0" smtClean="0"/>
            </a:br>
            <a:r>
              <a:rPr lang="ru-RU" sz="2800" dirty="0" smtClean="0"/>
              <a:t>От улыбки в небе радуга проснется... </a:t>
            </a:r>
            <a:br>
              <a:rPr lang="ru-RU" sz="2800" dirty="0" smtClean="0"/>
            </a:br>
            <a:r>
              <a:rPr lang="ru-RU" sz="2800" dirty="0" smtClean="0"/>
              <a:t>Поделись улыбкою своей, </a:t>
            </a:r>
            <a:br>
              <a:rPr lang="ru-RU" sz="2800" dirty="0" smtClean="0"/>
            </a:br>
            <a:r>
              <a:rPr lang="ru-RU" sz="2800" dirty="0" smtClean="0"/>
              <a:t>И она к тебе не раз еще вернется.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 улыбки солнечной одной </a:t>
            </a:r>
            <a:br>
              <a:rPr lang="ru-RU" sz="2800" dirty="0" smtClean="0"/>
            </a:br>
            <a:r>
              <a:rPr lang="ru-RU" sz="2800" dirty="0" smtClean="0"/>
              <a:t>Перестанет плакать самый грустный дождик. </a:t>
            </a:r>
            <a:br>
              <a:rPr lang="ru-RU" sz="2800" dirty="0" smtClean="0"/>
            </a:br>
            <a:r>
              <a:rPr lang="ru-RU" sz="2800" dirty="0" smtClean="0"/>
              <a:t>Сонный лес простится с тишиной </a:t>
            </a:r>
            <a:br>
              <a:rPr lang="ru-RU" sz="2800" dirty="0" smtClean="0"/>
            </a:br>
            <a:r>
              <a:rPr lang="ru-RU" sz="2800" dirty="0" smtClean="0"/>
              <a:t>И захлопает в зеленые ладоши. </a:t>
            </a:r>
            <a:br>
              <a:rPr lang="ru-RU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Припев:</a:t>
            </a:r>
          </a:p>
          <a:p>
            <a:pPr marL="0" indent="0">
              <a:buNone/>
            </a:pPr>
            <a:r>
              <a:rPr lang="ru-RU" sz="2800" dirty="0" smtClean="0"/>
              <a:t>И тогда наверняка, вдруг запляшут облака, </a:t>
            </a:r>
            <a:br>
              <a:rPr lang="ru-RU" sz="2800" dirty="0" smtClean="0"/>
            </a:br>
            <a:r>
              <a:rPr lang="ru-RU" sz="2800" dirty="0" smtClean="0"/>
              <a:t>И кузнечик запиликает на скрипке... </a:t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 err="1" smtClean="0"/>
              <a:t>голубого</a:t>
            </a:r>
            <a:r>
              <a:rPr lang="ru-RU" sz="2800" dirty="0" smtClean="0"/>
              <a:t> ручейка начинается река, </a:t>
            </a:r>
            <a:br>
              <a:rPr lang="ru-RU" sz="2800" dirty="0" smtClean="0"/>
            </a:br>
            <a:r>
              <a:rPr lang="ru-RU" sz="2800" dirty="0" smtClean="0"/>
              <a:t>Ну, а дружба начинается с улыбки. 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owner\Рабочий стол\7_html_m72c9cf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86256"/>
            <a:ext cx="2008589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44</Words>
  <Application>Microsoft Office PowerPoint</Application>
  <PresentationFormat>Экран (4:3)</PresentationFormat>
  <Paragraphs>16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Ветер чуть слышно поет, Липа вздыхает у сада … </vt:lpstr>
      <vt:lpstr>Слайд 3</vt:lpstr>
      <vt:lpstr> В шуме дубрав-  Только прислушаться надо </vt:lpstr>
      <vt:lpstr>Дмитрий Борисович Кабалевский </vt:lpstr>
      <vt:lpstr>Слайд 6</vt:lpstr>
      <vt:lpstr>Слайд 7</vt:lpstr>
      <vt:lpstr>«Улыбка»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 чуть слышно поет, Липа вздыхает у сада … Чуткая музыка всюду живет В шелесте трав, В шуме дубрав-  Только прислушаться надо </dc:title>
  <dc:creator>kaze</dc:creator>
  <cp:lastModifiedBy>Notebook</cp:lastModifiedBy>
  <cp:revision>16</cp:revision>
  <dcterms:created xsi:type="dcterms:W3CDTF">2013-12-12T15:18:02Z</dcterms:created>
  <dcterms:modified xsi:type="dcterms:W3CDTF">2014-02-11T16:17:13Z</dcterms:modified>
</cp:coreProperties>
</file>