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C3E8-FE89-49D4-999B-63243297C4E3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900BC5-E171-44BA-91A1-24021829F1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C3E8-FE89-49D4-999B-63243297C4E3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0BC5-E171-44BA-91A1-24021829F1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C3E8-FE89-49D4-999B-63243297C4E3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0BC5-E171-44BA-91A1-24021829F1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3F0C3E8-FE89-49D4-999B-63243297C4E3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A900BC5-E171-44BA-91A1-24021829F1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C3E8-FE89-49D4-999B-63243297C4E3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0BC5-E171-44BA-91A1-24021829F1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C3E8-FE89-49D4-999B-63243297C4E3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0BC5-E171-44BA-91A1-24021829F1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0BC5-E171-44BA-91A1-24021829F1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C3E8-FE89-49D4-999B-63243297C4E3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C3E8-FE89-49D4-999B-63243297C4E3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0BC5-E171-44BA-91A1-24021829F1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C3E8-FE89-49D4-999B-63243297C4E3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0BC5-E171-44BA-91A1-24021829F1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3F0C3E8-FE89-49D4-999B-63243297C4E3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900BC5-E171-44BA-91A1-24021829F1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C3E8-FE89-49D4-999B-63243297C4E3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900BC5-E171-44BA-91A1-24021829F1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3F0C3E8-FE89-49D4-999B-63243297C4E3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A900BC5-E171-44BA-91A1-24021829F1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857760"/>
            <a:ext cx="6400800" cy="1752600"/>
          </a:xfrm>
        </p:spPr>
        <p:txBody>
          <a:bodyPr/>
          <a:lstStyle/>
          <a:p>
            <a:r>
              <a:rPr lang="ru-RU" dirty="0" smtClean="0"/>
              <a:t>Автор : </a:t>
            </a:r>
            <a:r>
              <a:rPr lang="ru-RU" dirty="0" smtClean="0"/>
              <a:t>Слуцкая Светлана Александровна,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учитель</a:t>
            </a:r>
            <a:endParaRPr lang="ru-RU" dirty="0" smtClean="0"/>
          </a:p>
          <a:p>
            <a:r>
              <a:rPr lang="ru-RU" dirty="0" smtClean="0"/>
              <a:t>ГБОУСОШ 571.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428860" y="642918"/>
            <a:ext cx="33575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   Одуванчик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кабинет225\Desktop\123\thCA7Q43P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214282" y="571480"/>
            <a:ext cx="4000528" cy="600079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643438" y="1071546"/>
            <a:ext cx="4351832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Это растение широко </a:t>
            </a:r>
            <a:r>
              <a:rPr lang="ru-RU" sz="2400" dirty="0" err="1" smtClean="0"/>
              <a:t>распро</a:t>
            </a:r>
            <a:endParaRPr lang="ru-RU" sz="2400" dirty="0" smtClean="0"/>
          </a:p>
          <a:p>
            <a:r>
              <a:rPr lang="ru-RU" sz="2400" dirty="0" err="1"/>
              <a:t>с</a:t>
            </a:r>
            <a:r>
              <a:rPr lang="ru-RU" sz="2400" dirty="0" err="1" smtClean="0"/>
              <a:t>транено</a:t>
            </a:r>
            <a:r>
              <a:rPr lang="ru-RU" sz="2400" dirty="0" smtClean="0"/>
              <a:t> и везде называется </a:t>
            </a:r>
          </a:p>
          <a:p>
            <a:r>
              <a:rPr lang="ru-RU" sz="2400" dirty="0"/>
              <a:t>п</a:t>
            </a:r>
            <a:r>
              <a:rPr lang="ru-RU" sz="2400" dirty="0" smtClean="0"/>
              <a:t>о-разному: </a:t>
            </a:r>
            <a:r>
              <a:rPr lang="ru-RU" sz="2400" dirty="0" err="1" smtClean="0"/>
              <a:t>грядуница</a:t>
            </a:r>
            <a:r>
              <a:rPr lang="ru-RU" sz="2400" dirty="0" smtClean="0"/>
              <a:t>, пусто</a:t>
            </a:r>
          </a:p>
          <a:p>
            <a:r>
              <a:rPr lang="ru-RU" sz="2400" dirty="0" smtClean="0"/>
              <a:t>дуй, молочник.</a:t>
            </a:r>
          </a:p>
          <a:p>
            <a:endParaRPr lang="ru-RU" sz="2400" dirty="0"/>
          </a:p>
          <a:p>
            <a:endParaRPr lang="ru-RU" sz="2400" dirty="0" smtClean="0"/>
          </a:p>
          <a:p>
            <a:r>
              <a:rPr lang="ru-RU" sz="2400" dirty="0" smtClean="0"/>
              <a:t>Латинское название</a:t>
            </a:r>
            <a:r>
              <a:rPr lang="en-US" sz="2400" dirty="0" smtClean="0"/>
              <a:t>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</a:t>
            </a:r>
            <a:r>
              <a:rPr lang="en-US" sz="2800" dirty="0" err="1" smtClean="0"/>
              <a:t>Taraxacum</a:t>
            </a:r>
            <a:r>
              <a:rPr lang="ru-RU" sz="2800" dirty="0" smtClean="0"/>
              <a:t> .</a:t>
            </a:r>
          </a:p>
          <a:p>
            <a:endParaRPr lang="ru-RU" sz="2800" dirty="0"/>
          </a:p>
          <a:p>
            <a:r>
              <a:rPr lang="ru-RU" sz="2400" dirty="0" smtClean="0"/>
              <a:t>Состоит из </a:t>
            </a:r>
            <a:r>
              <a:rPr lang="ru-RU" sz="2400" dirty="0" err="1" smtClean="0"/>
              <a:t>стержневидного</a:t>
            </a:r>
            <a:endParaRPr lang="ru-RU" sz="2400" dirty="0" smtClean="0"/>
          </a:p>
          <a:p>
            <a:r>
              <a:rPr lang="ru-RU" sz="2400" dirty="0"/>
              <a:t>к</a:t>
            </a:r>
            <a:r>
              <a:rPr lang="ru-RU" sz="2400" dirty="0" smtClean="0"/>
              <a:t>орня, гладких листьев, тру</a:t>
            </a:r>
          </a:p>
          <a:p>
            <a:r>
              <a:rPr lang="ru-RU" sz="2400" dirty="0" err="1"/>
              <a:t>б</a:t>
            </a:r>
            <a:r>
              <a:rPr lang="ru-RU" sz="2400" dirty="0" err="1" smtClean="0"/>
              <a:t>чатых</a:t>
            </a:r>
            <a:r>
              <a:rPr lang="ru-RU" sz="2400" dirty="0" smtClean="0"/>
              <a:t> стеблей и соцветий-</a:t>
            </a:r>
          </a:p>
          <a:p>
            <a:r>
              <a:rPr lang="ru-RU" sz="2400" dirty="0"/>
              <a:t>к</a:t>
            </a:r>
            <a:r>
              <a:rPr lang="ru-RU" sz="2400" dirty="0" smtClean="0"/>
              <a:t>орзинок.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кабинет225\Desktop\123\thCAFICQV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71934" y="500042"/>
            <a:ext cx="4786346" cy="607222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5720" y="1285860"/>
            <a:ext cx="3832203" cy="6586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Одуванчик  наш самый </a:t>
            </a:r>
            <a:r>
              <a:rPr lang="ru-RU" dirty="0" err="1" smtClean="0"/>
              <a:t>непод</a:t>
            </a:r>
            <a:r>
              <a:rPr lang="ru-RU" dirty="0" smtClean="0"/>
              <a:t>-</a:t>
            </a:r>
          </a:p>
          <a:p>
            <a:r>
              <a:rPr lang="ru-RU" dirty="0" smtClean="0"/>
              <a:t>дельный и близкий друг из мира</a:t>
            </a:r>
          </a:p>
          <a:p>
            <a:r>
              <a:rPr lang="ru-RU" dirty="0"/>
              <a:t>р</a:t>
            </a:r>
            <a:r>
              <a:rPr lang="ru-RU" dirty="0" smtClean="0"/>
              <a:t>астений. Он всегда рядом, хоть</a:t>
            </a:r>
          </a:p>
          <a:p>
            <a:r>
              <a:rPr lang="ru-RU" dirty="0"/>
              <a:t>и</a:t>
            </a:r>
            <a:r>
              <a:rPr lang="ru-RU" dirty="0" smtClean="0"/>
              <a:t> объедают его животные, топчут</a:t>
            </a:r>
          </a:p>
          <a:p>
            <a:r>
              <a:rPr lang="ru-RU" dirty="0"/>
              <a:t>л</a:t>
            </a:r>
            <a:r>
              <a:rPr lang="ru-RU" dirty="0" smtClean="0"/>
              <a:t>юди.</a:t>
            </a:r>
            <a:endParaRPr lang="ru-RU" sz="2000" dirty="0" smtClean="0"/>
          </a:p>
          <a:p>
            <a:endParaRPr lang="ru-RU" sz="2000" dirty="0"/>
          </a:p>
          <a:p>
            <a:r>
              <a:rPr lang="ru-RU" sz="2000" dirty="0" smtClean="0"/>
              <a:t>Одуванчик можно встретить в</a:t>
            </a:r>
          </a:p>
          <a:p>
            <a:r>
              <a:rPr lang="ru-RU" sz="2000" dirty="0"/>
              <a:t>л</a:t>
            </a:r>
            <a:r>
              <a:rPr lang="ru-RU" sz="2000" dirty="0" smtClean="0"/>
              <a:t>юбой части света.</a:t>
            </a:r>
          </a:p>
          <a:p>
            <a:endParaRPr lang="ru-RU" sz="2000" dirty="0"/>
          </a:p>
          <a:p>
            <a:r>
              <a:rPr lang="ru-RU" sz="2000" dirty="0" smtClean="0"/>
              <a:t>Растение неприхотливо к </a:t>
            </a:r>
            <a:r>
              <a:rPr lang="ru-RU" sz="2000" dirty="0" err="1" smtClean="0"/>
              <a:t>сос</a:t>
            </a:r>
            <a:r>
              <a:rPr lang="ru-RU" sz="2000" dirty="0" smtClean="0"/>
              <a:t>-</a:t>
            </a:r>
          </a:p>
          <a:p>
            <a:r>
              <a:rPr lang="ru-RU" sz="2000" dirty="0" err="1"/>
              <a:t>т</a:t>
            </a:r>
            <a:r>
              <a:rPr lang="ru-RU" sz="2000" dirty="0" err="1" smtClean="0"/>
              <a:t>аву</a:t>
            </a:r>
            <a:r>
              <a:rPr lang="ru-RU" sz="2000" dirty="0" smtClean="0"/>
              <a:t> почвы, обилию влаги.</a:t>
            </a:r>
          </a:p>
          <a:p>
            <a:r>
              <a:rPr lang="ru-RU" sz="2000" dirty="0" smtClean="0"/>
              <a:t>Если присмотреться, то виден</a:t>
            </a:r>
          </a:p>
          <a:p>
            <a:r>
              <a:rPr lang="ru-RU" sz="2000" dirty="0"/>
              <a:t>ж</a:t>
            </a:r>
            <a:r>
              <a:rPr lang="ru-RU" sz="2000" dirty="0" smtClean="0"/>
              <a:t>елобок вдоль всего листа. По </a:t>
            </a:r>
          </a:p>
          <a:p>
            <a:r>
              <a:rPr lang="ru-RU" sz="2000" dirty="0"/>
              <a:t>э</a:t>
            </a:r>
            <a:r>
              <a:rPr lang="ru-RU" sz="2000" dirty="0" smtClean="0"/>
              <a:t>тим желобкам любая влага</a:t>
            </a:r>
          </a:p>
          <a:p>
            <a:r>
              <a:rPr lang="ru-RU" sz="2000" dirty="0"/>
              <a:t>с</a:t>
            </a:r>
            <a:r>
              <a:rPr lang="ru-RU" sz="2000" dirty="0" smtClean="0"/>
              <a:t>обирается и стекает прямо</a:t>
            </a:r>
          </a:p>
          <a:p>
            <a:r>
              <a:rPr lang="ru-RU" sz="2000" dirty="0"/>
              <a:t>к</a:t>
            </a:r>
            <a:r>
              <a:rPr lang="ru-RU" sz="2000" dirty="0" smtClean="0"/>
              <a:t> корню.</a:t>
            </a:r>
          </a:p>
          <a:p>
            <a:endParaRPr lang="ru-RU" sz="2000" dirty="0" smtClean="0"/>
          </a:p>
          <a:p>
            <a:endParaRPr lang="ru-RU" sz="2000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кабинет225\Desktop\123\thCAAKX04X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857232"/>
            <a:ext cx="3643338" cy="528641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429124" y="2143116"/>
            <a:ext cx="402296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Величина куста зависит от</a:t>
            </a:r>
          </a:p>
          <a:p>
            <a:r>
              <a:rPr lang="ru-RU" sz="2400" dirty="0" smtClean="0"/>
              <a:t> места, где он растёт.</a:t>
            </a:r>
          </a:p>
          <a:p>
            <a:r>
              <a:rPr lang="ru-RU" sz="2400" dirty="0" smtClean="0"/>
              <a:t>На сухих, скудных, </a:t>
            </a:r>
            <a:r>
              <a:rPr lang="ru-RU" sz="2400" dirty="0" err="1" smtClean="0"/>
              <a:t>засуш</a:t>
            </a:r>
            <a:r>
              <a:rPr lang="ru-RU" sz="2400" dirty="0" smtClean="0"/>
              <a:t>-</a:t>
            </a:r>
          </a:p>
          <a:p>
            <a:r>
              <a:rPr lang="ru-RU" sz="2400" dirty="0" err="1" smtClean="0"/>
              <a:t>ливых</a:t>
            </a:r>
            <a:r>
              <a:rPr lang="ru-RU" sz="2400" dirty="0" smtClean="0"/>
              <a:t> почвах его высота не</a:t>
            </a:r>
          </a:p>
          <a:p>
            <a:r>
              <a:rPr lang="ru-RU" sz="2400" dirty="0"/>
              <a:t>б</a:t>
            </a:r>
            <a:r>
              <a:rPr lang="ru-RU" sz="2400" dirty="0" smtClean="0"/>
              <a:t>олее  15 – 20 см.</a:t>
            </a:r>
          </a:p>
          <a:p>
            <a:r>
              <a:rPr lang="ru-RU" sz="2400" dirty="0" smtClean="0"/>
              <a:t>Во влажных, затенённых</a:t>
            </a:r>
          </a:p>
          <a:p>
            <a:r>
              <a:rPr lang="ru-RU" sz="2400" dirty="0"/>
              <a:t>м</a:t>
            </a:r>
            <a:r>
              <a:rPr lang="ru-RU" sz="2400" dirty="0" smtClean="0"/>
              <a:t>естах высота куста в два,</a:t>
            </a:r>
          </a:p>
          <a:p>
            <a:r>
              <a:rPr lang="ru-RU" sz="2400" dirty="0"/>
              <a:t>а</a:t>
            </a:r>
            <a:r>
              <a:rPr lang="ru-RU" sz="2400" dirty="0" smtClean="0"/>
              <a:t> то и в три раза больше!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кабинет225\Desktop\123\thCAUVZEG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500042"/>
            <a:ext cx="3929090" cy="592935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572000" y="571480"/>
            <a:ext cx="4535152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Соцветия-корзинки в течение</a:t>
            </a:r>
          </a:p>
          <a:p>
            <a:r>
              <a:rPr lang="ru-RU" sz="2400" dirty="0"/>
              <a:t>д</a:t>
            </a:r>
            <a:r>
              <a:rPr lang="ru-RU" sz="2400" dirty="0" smtClean="0"/>
              <a:t>ня ведут себя по-разному:</a:t>
            </a:r>
          </a:p>
          <a:p>
            <a:r>
              <a:rPr lang="ru-RU" sz="2400" dirty="0"/>
              <a:t>в</a:t>
            </a:r>
            <a:r>
              <a:rPr lang="ru-RU" sz="2400" dirty="0" smtClean="0"/>
              <a:t>о второй половине дня, в</a:t>
            </a:r>
          </a:p>
          <a:p>
            <a:r>
              <a:rPr lang="ru-RU" sz="2400" dirty="0" smtClean="0"/>
              <a:t> холодную и влажную погоду</a:t>
            </a:r>
          </a:p>
          <a:p>
            <a:r>
              <a:rPr lang="ru-RU" sz="2400" dirty="0" smtClean="0"/>
              <a:t>они закрываются.</a:t>
            </a:r>
          </a:p>
          <a:p>
            <a:r>
              <a:rPr lang="ru-RU" sz="2400" dirty="0" smtClean="0"/>
              <a:t>Раскрываются цветки в 6 </a:t>
            </a:r>
            <a:r>
              <a:rPr lang="ru-RU" sz="2400" dirty="0" err="1" smtClean="0"/>
              <a:t>ча</a:t>
            </a:r>
            <a:endParaRPr lang="ru-RU" sz="2400" dirty="0" smtClean="0"/>
          </a:p>
          <a:p>
            <a:r>
              <a:rPr lang="ru-RU" sz="2400" dirty="0"/>
              <a:t>с</a:t>
            </a:r>
            <a:r>
              <a:rPr lang="ru-RU" sz="2400" dirty="0" smtClean="0"/>
              <a:t>ов утра и закрываются в 3</a:t>
            </a:r>
          </a:p>
          <a:p>
            <a:r>
              <a:rPr lang="ru-RU" sz="2400" dirty="0" smtClean="0"/>
              <a:t> часа дня.</a:t>
            </a:r>
          </a:p>
          <a:p>
            <a:r>
              <a:rPr lang="ru-RU" sz="2400" dirty="0" smtClean="0"/>
              <a:t>Эту особенность использовал</a:t>
            </a:r>
          </a:p>
          <a:p>
            <a:r>
              <a:rPr lang="ru-RU" sz="2400" dirty="0"/>
              <a:t>ш</a:t>
            </a:r>
            <a:r>
              <a:rPr lang="ru-RU" sz="2400" dirty="0" smtClean="0"/>
              <a:t>ведский естествоиспытатель</a:t>
            </a:r>
          </a:p>
          <a:p>
            <a:r>
              <a:rPr lang="ru-RU" sz="2400" dirty="0" smtClean="0"/>
              <a:t>Карл Линней, когда создавал</a:t>
            </a:r>
          </a:p>
          <a:p>
            <a:r>
              <a:rPr lang="ru-RU" sz="2400" dirty="0"/>
              <a:t>с</a:t>
            </a:r>
            <a:r>
              <a:rPr lang="ru-RU" sz="2400" dirty="0" smtClean="0"/>
              <a:t>вои знаменитые цветочные</a:t>
            </a:r>
          </a:p>
          <a:p>
            <a:r>
              <a:rPr lang="ru-RU" sz="2400" dirty="0" smtClean="0"/>
              <a:t> часы.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абинет225\Desktop\123\thCA9W8TMW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9"/>
            <a:ext cx="3643338" cy="450059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57158" y="4786322"/>
            <a:ext cx="3793346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</a:t>
            </a:r>
            <a:r>
              <a:rPr lang="ru-RU" sz="2000" dirty="0" smtClean="0"/>
              <a:t>дуванчик обладает редкой</a:t>
            </a:r>
          </a:p>
          <a:p>
            <a:r>
              <a:rPr lang="ru-RU" sz="2000" dirty="0" smtClean="0"/>
              <a:t>способностью к размножению.</a:t>
            </a:r>
          </a:p>
          <a:p>
            <a:r>
              <a:rPr lang="ru-RU" sz="2000" dirty="0" smtClean="0"/>
              <a:t>Его серовато-бурые  семена</a:t>
            </a:r>
          </a:p>
          <a:p>
            <a:r>
              <a:rPr lang="ru-RU" sz="2000" dirty="0" smtClean="0"/>
              <a:t>несутся во всех направлениях</a:t>
            </a:r>
          </a:p>
          <a:p>
            <a:r>
              <a:rPr lang="ru-RU" sz="2000" dirty="0" smtClean="0"/>
              <a:t>на пушистых парашютах.</a:t>
            </a:r>
            <a:endParaRPr lang="ru-RU" sz="2400" dirty="0"/>
          </a:p>
        </p:txBody>
      </p:sp>
      <p:pic>
        <p:nvPicPr>
          <p:cNvPr id="1027" name="Picture 3" descr="C:\Users\кабинет225\Desktop\123\thCASGBZSU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57166"/>
            <a:ext cx="3786214" cy="435771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857752" y="4786322"/>
            <a:ext cx="415889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Уникально строение этих «пара</a:t>
            </a:r>
          </a:p>
          <a:p>
            <a:r>
              <a:rPr lang="ru-RU" sz="2000" dirty="0" err="1" smtClean="0"/>
              <a:t>шютиков</a:t>
            </a:r>
            <a:r>
              <a:rPr lang="ru-RU" sz="2000" dirty="0" smtClean="0"/>
              <a:t>». В полёте семена не</a:t>
            </a:r>
          </a:p>
          <a:p>
            <a:r>
              <a:rPr lang="ru-RU" sz="2000" dirty="0" smtClean="0"/>
              <a:t> раскручиваются, не </a:t>
            </a:r>
            <a:r>
              <a:rPr lang="ru-RU" sz="2000" dirty="0" err="1" smtClean="0"/>
              <a:t>переворачи</a:t>
            </a:r>
            <a:endParaRPr lang="ru-RU" sz="2000" dirty="0" smtClean="0"/>
          </a:p>
          <a:p>
            <a:r>
              <a:rPr lang="ru-RU" sz="2000" dirty="0" smtClean="0"/>
              <a:t> </a:t>
            </a:r>
            <a:r>
              <a:rPr lang="ru-RU" sz="2000" dirty="0" err="1" smtClean="0"/>
              <a:t>ваются</a:t>
            </a:r>
            <a:r>
              <a:rPr lang="ru-RU" sz="2000" dirty="0" smtClean="0"/>
              <a:t>. Опустившись на землю,</a:t>
            </a:r>
          </a:p>
          <a:p>
            <a:r>
              <a:rPr lang="ru-RU" sz="2000" dirty="0" smtClean="0"/>
              <a:t>семена моментально прорастают.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кабинет225\Desktop\123\thCAYG5GQN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497"/>
            <a:ext cx="3558411" cy="3643338"/>
          </a:xfrm>
          <a:prstGeom prst="rect">
            <a:avLst/>
          </a:prstGeom>
          <a:noFill/>
        </p:spPr>
      </p:pic>
      <p:pic>
        <p:nvPicPr>
          <p:cNvPr id="2051" name="Picture 3" descr="C:\Users\кабинет225\Desktop\123\thCAC4X4RJ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72066" y="357166"/>
            <a:ext cx="3609211" cy="428628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00034" y="642918"/>
            <a:ext cx="36185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Цветёт растение с начала мая по август </a:t>
            </a:r>
          </a:p>
          <a:p>
            <a:r>
              <a:rPr lang="ru-RU" sz="2400" dirty="0" smtClean="0"/>
              <a:t>и является одним из</a:t>
            </a:r>
          </a:p>
          <a:p>
            <a:r>
              <a:rPr lang="ru-RU" sz="2400" dirty="0" smtClean="0"/>
              <a:t>первых медоносов.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929190" y="4786322"/>
            <a:ext cx="39239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Из поколения в поколение</a:t>
            </a:r>
          </a:p>
          <a:p>
            <a:r>
              <a:rPr lang="ru-RU" sz="2400" dirty="0" smtClean="0"/>
              <a:t>передаются рецепты вкус</a:t>
            </a:r>
          </a:p>
          <a:p>
            <a:r>
              <a:rPr lang="ru-RU" sz="2400" dirty="0" err="1" smtClean="0"/>
              <a:t>ных</a:t>
            </a:r>
            <a:r>
              <a:rPr lang="ru-RU" sz="2400" dirty="0" smtClean="0"/>
              <a:t> и очень полезных </a:t>
            </a:r>
          </a:p>
          <a:p>
            <a:r>
              <a:rPr lang="ru-RU" sz="2400" dirty="0" smtClean="0"/>
              <a:t>блюд из одуванчика.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кабинет225\Desktop\123\12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496"/>
            <a:ext cx="3643318" cy="3643338"/>
          </a:xfrm>
          <a:prstGeom prst="rect">
            <a:avLst/>
          </a:prstGeom>
          <a:noFill/>
        </p:spPr>
      </p:pic>
      <p:pic>
        <p:nvPicPr>
          <p:cNvPr id="3076" name="Picture 4" descr="C:\Users\кабинет225\Desktop\123\thCAJ039RY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628" y="428605"/>
            <a:ext cx="3786213" cy="421484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214942" y="4929198"/>
            <a:ext cx="331065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На зелёной хрупкой ножке</a:t>
            </a:r>
          </a:p>
          <a:p>
            <a:r>
              <a:rPr lang="ru-RU" sz="2000" dirty="0" smtClean="0"/>
              <a:t>Вырос шарик у дорожки.</a:t>
            </a:r>
          </a:p>
          <a:p>
            <a:r>
              <a:rPr lang="ru-RU" sz="2000" dirty="0" err="1" smtClean="0"/>
              <a:t>Ветерочек</a:t>
            </a:r>
            <a:r>
              <a:rPr lang="ru-RU" sz="2000" dirty="0" smtClean="0"/>
              <a:t> </a:t>
            </a:r>
            <a:r>
              <a:rPr lang="ru-RU" sz="2000" dirty="0" err="1" smtClean="0"/>
              <a:t>пошуршал</a:t>
            </a:r>
            <a:endParaRPr lang="ru-RU" sz="2000" dirty="0" smtClean="0"/>
          </a:p>
          <a:p>
            <a:r>
              <a:rPr lang="ru-RU" sz="2000" dirty="0" smtClean="0"/>
              <a:t>И развеял этот шар.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57158" y="285728"/>
            <a:ext cx="437696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Как прохладно в чаще еловой!</a:t>
            </a:r>
          </a:p>
          <a:p>
            <a:r>
              <a:rPr lang="ru-RU" sz="2000" dirty="0" smtClean="0"/>
              <a:t>Я цветы в охапке несу…</a:t>
            </a:r>
          </a:p>
          <a:p>
            <a:r>
              <a:rPr lang="ru-RU" sz="2000" dirty="0" smtClean="0"/>
              <a:t>Одуванчик белоголовый,</a:t>
            </a:r>
          </a:p>
          <a:p>
            <a:r>
              <a:rPr lang="ru-RU" sz="2000" dirty="0" smtClean="0"/>
              <a:t>Хорошо ли тебе в лесу?</a:t>
            </a:r>
          </a:p>
          <a:p>
            <a:r>
              <a:rPr lang="ru-RU" sz="2000" dirty="0" smtClean="0"/>
              <a:t>Ты растёшь на самой опушке,</a:t>
            </a:r>
          </a:p>
          <a:p>
            <a:r>
              <a:rPr lang="ru-RU" sz="2000" dirty="0" smtClean="0"/>
              <a:t>Ты стоишь на самой жаре.</a:t>
            </a:r>
          </a:p>
          <a:p>
            <a:r>
              <a:rPr lang="ru-RU" sz="2000" dirty="0" smtClean="0"/>
              <a:t>Над тобою кукуют кукушки,</a:t>
            </a:r>
          </a:p>
          <a:p>
            <a:r>
              <a:rPr lang="ru-RU" sz="2000" dirty="0" smtClean="0"/>
              <a:t>Соловей поёт на заре.(Е.Благинина)</a:t>
            </a:r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116</TotalTime>
  <Words>349</Words>
  <Application>Microsoft Office PowerPoint</Application>
  <PresentationFormat>Экран (4:3)</PresentationFormat>
  <Paragraphs>87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кабинет225</dc:creator>
  <cp:lastModifiedBy>кабинет225</cp:lastModifiedBy>
  <cp:revision>13</cp:revision>
  <dcterms:created xsi:type="dcterms:W3CDTF">2014-05-21T09:49:16Z</dcterms:created>
  <dcterms:modified xsi:type="dcterms:W3CDTF">2014-05-26T06:38:16Z</dcterms:modified>
</cp:coreProperties>
</file>