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8" r:id="rId7"/>
    <p:sldId id="264" r:id="rId8"/>
    <p:sldId id="262" r:id="rId9"/>
    <p:sldId id="263" r:id="rId10"/>
    <p:sldId id="265" r:id="rId11"/>
    <p:sldId id="272" r:id="rId12"/>
    <p:sldId id="267" r:id="rId13"/>
    <p:sldId id="274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layin cartoon kids vector_ext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3052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7224" y="1714488"/>
            <a:ext cx="7772400" cy="1470025"/>
          </a:xfrm>
        </p:spPr>
        <p:txBody>
          <a:bodyPr/>
          <a:lstStyle>
            <a:lvl1pPr>
              <a:defRPr i="0" spc="3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72438" y="6564337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8" name="Рисунок 7" descr="0006-023-Obuchenie-gramote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14290"/>
            <a:ext cx="2857520" cy="1296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5">
                <a:lumMod val="20000"/>
                <a:lumOff val="80000"/>
                <a:alpha val="5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kola2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36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DCD3-C6FA-4B0B-B690-2AD7B4CA41C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72438" y="6500834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noklassniki.ru/profile/557034081280" TargetMode="External"/><Relationship Id="rId2" Type="http://schemas.openxmlformats.org/officeDocument/2006/relationships/hyperlink" Target="http://gugl-plus.ru/klipart-vektornyj-det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0igr.net/fotografii/pedagogika/Nachalnaja-shkola-Garmonija/023-Obuchenie-gramot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15616" y="1412777"/>
            <a:ext cx="7514008" cy="1224136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7128792" cy="336192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Окружающий мир «Организм человека»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3904" y="3212976"/>
            <a:ext cx="3150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Учитель начальных классов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МБОУ СОШ №14 </a:t>
            </a:r>
            <a:endParaRPr lang="ru-RU" altLang="ru-RU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Calibri" pitchFamily="34" charset="0"/>
              </a:rPr>
              <a:t>г.Балей</a:t>
            </a:r>
            <a:endParaRPr lang="ru-RU" altLang="ru-RU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Забайкальский край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4" charset="0"/>
              </a:rPr>
              <a:t>Чередниченко Валентина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084982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Укажи, к каким системам относятся перечисленные органы.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549015" algn="l"/>
              </a:tabLst>
            </a:pPr>
            <a:r>
              <a:rPr lang="ru-RU" b="1" dirty="0">
                <a:ea typeface="Calibri"/>
                <a:cs typeface="Times New Roman"/>
              </a:rPr>
              <a:t>Зубы	</a:t>
            </a:r>
            <a:r>
              <a:rPr lang="ru-RU" b="1" dirty="0" smtClean="0">
                <a:ea typeface="Calibri"/>
                <a:cs typeface="Times New Roman"/>
              </a:rPr>
              <a:t>          Кровеносная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549015" algn="l"/>
              </a:tabLst>
            </a:pPr>
            <a:r>
              <a:rPr lang="ru-RU" b="1" dirty="0">
                <a:ea typeface="Calibri"/>
                <a:cs typeface="Times New Roman"/>
              </a:rPr>
              <a:t>Пищевод	</a:t>
            </a:r>
            <a:r>
              <a:rPr lang="ru-RU" b="1" dirty="0" smtClean="0">
                <a:ea typeface="Calibri"/>
                <a:cs typeface="Times New Roman"/>
              </a:rPr>
              <a:t>           Дыхательная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549015" algn="l"/>
              </a:tabLst>
            </a:pPr>
            <a:r>
              <a:rPr lang="ru-RU" b="1" dirty="0">
                <a:ea typeface="Calibri"/>
                <a:cs typeface="Times New Roman"/>
              </a:rPr>
              <a:t>Почки	</a:t>
            </a:r>
            <a:r>
              <a:rPr lang="ru-RU" b="1" dirty="0" smtClean="0">
                <a:ea typeface="Calibri"/>
                <a:cs typeface="Times New Roman"/>
              </a:rPr>
              <a:t>          Выделительная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549015" algn="l"/>
              </a:tabLst>
            </a:pPr>
            <a:r>
              <a:rPr lang="ru-RU" b="1" dirty="0">
                <a:ea typeface="Calibri"/>
                <a:cs typeface="Times New Roman"/>
              </a:rPr>
              <a:t>Мочевой пузырь	</a:t>
            </a:r>
            <a:r>
              <a:rPr lang="ru-RU" b="1" dirty="0" smtClean="0">
                <a:ea typeface="Calibri"/>
                <a:cs typeface="Times New Roman"/>
              </a:rPr>
              <a:t>          Пищеварительная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1916832"/>
            <a:ext cx="2304256" cy="2376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55776" y="2780928"/>
            <a:ext cx="2232248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23728" y="3501008"/>
            <a:ext cx="2736304" cy="108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95936" y="3609020"/>
            <a:ext cx="864096" cy="828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Строение кожи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Укажи, на рисунке что находится в коже.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</a:p>
          <a:p>
            <a:r>
              <a:rPr lang="ru-RU" dirty="0" smtClean="0"/>
              <a:t>5.</a:t>
            </a:r>
          </a:p>
          <a:p>
            <a:endParaRPr lang="ru-RU" dirty="0"/>
          </a:p>
        </p:txBody>
      </p:sp>
      <p:pic>
        <p:nvPicPr>
          <p:cNvPr id="7" name="Рисунок 4" descr="Трактор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40" y="1628800"/>
            <a:ext cx="4521859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276872"/>
            <a:ext cx="184714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Волос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76872"/>
            <a:ext cx="1152128" cy="39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3119305"/>
            <a:ext cx="191915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Сальные железы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165997"/>
            <a:ext cx="1919157" cy="39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669031"/>
            <a:ext cx="18426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Потовые железы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2" y="2704968"/>
            <a:ext cx="1938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39612" y="3631839"/>
            <a:ext cx="21707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Нервные окончания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1" y="3597287"/>
            <a:ext cx="2160293" cy="46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4118394"/>
            <a:ext cx="22628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Кровеносные сосуды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57" y="4143253"/>
            <a:ext cx="21574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5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Какова роль сердца в кровообращении?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__________________________</a:t>
            </a:r>
          </a:p>
          <a:p>
            <a:r>
              <a:rPr lang="ru-RU" dirty="0" smtClean="0"/>
              <a:t>__________________________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3353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9409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Подпиши на рисунке название органов выделения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5340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1115616" y="1700808"/>
            <a:ext cx="288032" cy="79208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91411"/>
            <a:ext cx="90015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Почки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700808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3647" y="2708920"/>
            <a:ext cx="15841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Мочеточники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3648" y="2708920"/>
            <a:ext cx="1602207" cy="41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3648" y="3223559"/>
            <a:ext cx="192618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Мочевой пузырь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33647" y="3223559"/>
            <a:ext cx="1926185" cy="41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Пульс – это ……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частота дыхания в состоянии покоя</a:t>
            </a:r>
          </a:p>
          <a:p>
            <a:r>
              <a:rPr lang="ru-RU" dirty="0" smtClean="0"/>
              <a:t>Б) частота дыхания после бега</a:t>
            </a:r>
          </a:p>
          <a:p>
            <a:r>
              <a:rPr lang="ru-RU" dirty="0" smtClean="0"/>
              <a:t>В)число сокращений мышц сердца в течении одной минуты</a:t>
            </a:r>
          </a:p>
          <a:p>
            <a:r>
              <a:rPr lang="ru-RU" dirty="0" smtClean="0"/>
              <a:t>Г) обычная нагрузка сердечной мышцы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2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968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  <a:t>Это интересно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80728"/>
            <a:ext cx="806489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DC03C"/>
              </a:buClr>
              <a:buFont typeface="Wingdings" pitchFamily="2" charset="2"/>
              <a:buChar char="v"/>
            </a:pPr>
            <a:r>
              <a:rPr lang="ru-RU" altLang="ru-RU" sz="2800" kern="0" dirty="0">
                <a:solidFill>
                  <a:srgbClr val="0070C0"/>
                </a:solidFill>
                <a:latin typeface="Verdana"/>
              </a:rPr>
              <a:t>Пульс у животного зависит от его размеров?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DC03C"/>
              </a:buClr>
            </a:pPr>
            <a:r>
              <a:rPr lang="ru-RU" altLang="ru-RU" sz="2800" kern="0" dirty="0">
                <a:solidFill>
                  <a:srgbClr val="0070C0"/>
                </a:solidFill>
                <a:latin typeface="Verdana"/>
              </a:rPr>
              <a:t>Чем крупнее животное, тем реже его пульс</a:t>
            </a:r>
            <a:r>
              <a:rPr lang="ru-RU" altLang="ru-RU" sz="2800" kern="0" dirty="0" smtClean="0">
                <a:solidFill>
                  <a:srgbClr val="0070C0"/>
                </a:solidFill>
                <a:latin typeface="Verdana"/>
              </a:rPr>
              <a:t>. </a:t>
            </a:r>
            <a:endParaRPr lang="ru-RU" altLang="ru-RU" sz="2800" kern="0" dirty="0">
              <a:solidFill>
                <a:srgbClr val="0070C0"/>
              </a:solidFill>
              <a:latin typeface="Verdana"/>
            </a:endParaRPr>
          </a:p>
        </p:txBody>
      </p:sp>
      <p:pic>
        <p:nvPicPr>
          <p:cNvPr id="4" name="Picture 8" descr="1256896275_radionetplus_ru_jivnoct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3" y="3491706"/>
            <a:ext cx="1512888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941167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У слона пульс – 20 ударов в минуту.</a:t>
            </a:r>
          </a:p>
        </p:txBody>
      </p:sp>
      <p:pic>
        <p:nvPicPr>
          <p:cNvPr id="6" name="Picture 10" descr="4c1b4049-8077-557e-b030-d5a02d89c4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4706"/>
            <a:ext cx="92710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griz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1867"/>
            <a:ext cx="1620837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87316" y="4821833"/>
            <a:ext cx="2335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У зайца пульс – 200 ударов в минуту.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941167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Arial" charset="0"/>
              </a:rPr>
              <a:t>У мыши пульс – 500 ударов в минуту. </a:t>
            </a:r>
          </a:p>
        </p:txBody>
      </p:sp>
    </p:spTree>
    <p:extLst>
      <p:ext uri="{BB962C8B-B14F-4D97-AF65-F5344CB8AC3E}">
        <p14:creationId xmlns:p14="http://schemas.microsoft.com/office/powerpoint/2010/main" val="6163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" y="917580"/>
            <a:ext cx="1828784" cy="101122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Ресурсы: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u="sng" dirty="0">
                <a:hlinkClick r:id="rId2"/>
              </a:rPr>
              <a:t>http://gugl-plus.ru/klipart-vektornyj-deti.html</a:t>
            </a:r>
            <a:endParaRPr lang="ru-RU" sz="1200" dirty="0"/>
          </a:p>
          <a:p>
            <a:r>
              <a:rPr lang="ru-RU" sz="1200" u="sng" dirty="0" smtClean="0">
                <a:hlinkClick r:id="rId3"/>
              </a:rPr>
              <a:t>http</a:t>
            </a:r>
            <a:r>
              <a:rPr lang="ru-RU" sz="1200" u="sng" dirty="0">
                <a:hlinkClick r:id="rId3"/>
              </a:rPr>
              <a:t>://www.odnoklassniki.ru/profile/557034081280</a:t>
            </a:r>
            <a:endParaRPr lang="ru-RU" sz="1200" dirty="0"/>
          </a:p>
          <a:p>
            <a:r>
              <a:rPr lang="en-US" sz="1200" dirty="0" smtClean="0">
                <a:hlinkClick r:id="rId4"/>
              </a:rPr>
              <a:t>http://900igr.net/fotografii/pedagogika/Nachalnaja-shkola-Garmonija/023-Obuchenie-gramote.html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68025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Автор шаблона –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Коровина Ирина Николаевна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  МБОУ «СОШ №9»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.Сафоново Смоленской области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0849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Какие кровеносные сосуды есть во всех частях тела?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капилляры</a:t>
            </a:r>
          </a:p>
          <a:p>
            <a:r>
              <a:rPr lang="ru-RU" dirty="0" smtClean="0"/>
              <a:t>Б) вены</a:t>
            </a:r>
          </a:p>
          <a:p>
            <a:r>
              <a:rPr lang="ru-RU" dirty="0" smtClean="0"/>
              <a:t>В) артерии</a:t>
            </a:r>
            <a:endParaRPr lang="ru-RU" dirty="0"/>
          </a:p>
        </p:txBody>
      </p:sp>
      <p:pic>
        <p:nvPicPr>
          <p:cNvPr id="4" name="Picture 5" descr="human-circual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1" y="1916832"/>
            <a:ext cx="3676856" cy="35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 каким кровеносным сосудам течет обогащенная кислородом кровь?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по венам</a:t>
            </a:r>
          </a:p>
          <a:p>
            <a:r>
              <a:rPr lang="ru-RU" dirty="0" smtClean="0"/>
              <a:t>Б) по артериям</a:t>
            </a:r>
          </a:p>
          <a:p>
            <a:r>
              <a:rPr lang="ru-RU" dirty="0" smtClean="0"/>
              <a:t>В) по </a:t>
            </a:r>
            <a:r>
              <a:rPr lang="ru-RU" dirty="0" err="1" smtClean="0"/>
              <a:t>капилярам</a:t>
            </a:r>
            <a:endParaRPr lang="ru-RU" dirty="0" smtClean="0"/>
          </a:p>
          <a:p>
            <a:r>
              <a:rPr lang="ru-RU" dirty="0" smtClean="0"/>
              <a:t>Г) по бронхам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Где кровь человека обогащается кислородом?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 сердце</a:t>
            </a:r>
          </a:p>
          <a:p>
            <a:r>
              <a:rPr lang="ru-RU" dirty="0" smtClean="0"/>
              <a:t>Б) в легких</a:t>
            </a:r>
          </a:p>
          <a:p>
            <a:r>
              <a:rPr lang="ru-RU" dirty="0" smtClean="0"/>
              <a:t>В) в печени</a:t>
            </a:r>
          </a:p>
          <a:p>
            <a:r>
              <a:rPr lang="ru-RU" dirty="0" smtClean="0"/>
              <a:t>Г) в почках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8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 какой системе относятся носоглотка, бронхи, трахея?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к кровеносной</a:t>
            </a:r>
          </a:p>
          <a:p>
            <a:r>
              <a:rPr lang="ru-RU" dirty="0" smtClean="0"/>
              <a:t>Б) к пищеварительной</a:t>
            </a:r>
          </a:p>
          <a:p>
            <a:r>
              <a:rPr lang="ru-RU" dirty="0" smtClean="0"/>
              <a:t>В) к дыхательной</a:t>
            </a:r>
          </a:p>
          <a:p>
            <a:r>
              <a:rPr lang="ru-RU" dirty="0" smtClean="0"/>
              <a:t>Г) к нервной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658848" cy="23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Укажите цифрами последовательность расположения органов дыхания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/>
          <a:lstStyle/>
          <a:p>
            <a:r>
              <a:rPr lang="ru-RU" dirty="0" smtClean="0"/>
              <a:t>  2      Трахея                           1       Носовая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полость</a:t>
            </a:r>
            <a:endParaRPr lang="ru-RU" dirty="0" smtClean="0"/>
          </a:p>
          <a:p>
            <a:r>
              <a:rPr lang="ru-RU" dirty="0" smtClean="0"/>
              <a:t>          </a:t>
            </a:r>
          </a:p>
          <a:p>
            <a:r>
              <a:rPr lang="ru-RU" dirty="0" smtClean="0"/>
              <a:t>4         Легкие                          3         </a:t>
            </a:r>
            <a:r>
              <a:rPr lang="ru-RU" dirty="0">
                <a:ea typeface="Calibri"/>
                <a:cs typeface="Times New Roman"/>
              </a:rPr>
              <a:t>Бронхи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979" y="2183974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8" y="3861048"/>
            <a:ext cx="81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81" y="2183974"/>
            <a:ext cx="81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5" y="3831972"/>
            <a:ext cx="8175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Где расположен спинной мозг?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 грудной клетке</a:t>
            </a:r>
          </a:p>
          <a:p>
            <a:r>
              <a:rPr lang="ru-RU" dirty="0" smtClean="0"/>
              <a:t>Б) в черепной коробке</a:t>
            </a:r>
          </a:p>
          <a:p>
            <a:r>
              <a:rPr lang="ru-RU" dirty="0" smtClean="0"/>
              <a:t>В) в позвоночнике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848872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какую систему входят почки и кожа?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 выделительную</a:t>
            </a:r>
          </a:p>
          <a:p>
            <a:r>
              <a:rPr lang="ru-RU" dirty="0" smtClean="0"/>
              <a:t>Б) в пищеварительную</a:t>
            </a:r>
          </a:p>
          <a:p>
            <a:r>
              <a:rPr lang="ru-RU" dirty="0" smtClean="0"/>
              <a:t>В) в </a:t>
            </a:r>
            <a:r>
              <a:rPr lang="ru-RU" dirty="0" smtClean="0"/>
              <a:t>кровеносную</a:t>
            </a:r>
            <a:endParaRPr lang="ru-RU" dirty="0" smtClean="0"/>
          </a:p>
          <a:p>
            <a:r>
              <a:rPr lang="ru-RU" dirty="0" smtClean="0"/>
              <a:t>Г) в опорно- двигательную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8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55160" cy="10849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 нервной системе относятся…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желудок, почки, легкие</a:t>
            </a:r>
          </a:p>
          <a:p>
            <a:r>
              <a:rPr lang="ru-RU" dirty="0" smtClean="0"/>
              <a:t>Б) сердце, вены, печень</a:t>
            </a:r>
          </a:p>
          <a:p>
            <a:r>
              <a:rPr lang="ru-RU" dirty="0" smtClean="0"/>
              <a:t>В) головной и спинной мозг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371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Тест</vt:lpstr>
      <vt:lpstr>Какие кровеносные сосуды есть во всех частях тела?</vt:lpstr>
      <vt:lpstr>По каким кровеносным сосудам течет обогащенная кислородом кровь?</vt:lpstr>
      <vt:lpstr>Где кровь человека обогащается кислородом?</vt:lpstr>
      <vt:lpstr>К какой системе относятся носоглотка, бронхи, трахея?</vt:lpstr>
      <vt:lpstr>Укажите цифрами последовательность расположения органов дыхания</vt:lpstr>
      <vt:lpstr>Где расположен спинной мозг?</vt:lpstr>
      <vt:lpstr>В какую систему входят почки и кожа?</vt:lpstr>
      <vt:lpstr>К нервной системе относятся…</vt:lpstr>
      <vt:lpstr>Укажи, к каким системам относятся перечисленные органы.</vt:lpstr>
      <vt:lpstr>Строение кожи</vt:lpstr>
      <vt:lpstr>Какова роль сердца в кровообращении?</vt:lpstr>
      <vt:lpstr>Подпиши на рисунке название органов выделения</vt:lpstr>
      <vt:lpstr>Пульс – это ……</vt:lpstr>
      <vt:lpstr>Презентация PowerPoint</vt:lpstr>
      <vt:lpstr>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Гармония</dc:subject>
  <dc:creator>corowina</dc:creator>
  <cp:lastModifiedBy>qew1</cp:lastModifiedBy>
  <cp:revision>22</cp:revision>
  <dcterms:created xsi:type="dcterms:W3CDTF">2013-08-09T06:33:00Z</dcterms:created>
  <dcterms:modified xsi:type="dcterms:W3CDTF">2014-03-19T18:38:15Z</dcterms:modified>
</cp:coreProperties>
</file>