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1" r:id="rId6"/>
    <p:sldId id="280" r:id="rId7"/>
    <p:sldId id="281" r:id="rId8"/>
    <p:sldId id="262" r:id="rId9"/>
    <p:sldId id="265" r:id="rId10"/>
    <p:sldId id="264" r:id="rId11"/>
    <p:sldId id="267" r:id="rId12"/>
    <p:sldId id="266" r:id="rId13"/>
    <p:sldId id="269" r:id="rId14"/>
    <p:sldId id="268" r:id="rId15"/>
    <p:sldId id="271" r:id="rId16"/>
    <p:sldId id="270" r:id="rId17"/>
    <p:sldId id="274" r:id="rId18"/>
    <p:sldId id="273" r:id="rId19"/>
    <p:sldId id="282" r:id="rId20"/>
    <p:sldId id="272" r:id="rId21"/>
    <p:sldId id="276" r:id="rId22"/>
    <p:sldId id="275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7891-E452-4530-8B42-EED4A019A706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661F-660C-4249-BF1D-231801F9F9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boi.kards.qip.ru/images/wallpaper/59/d6/120409_1024_768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8.privet.ru/lr/0a14e162c0b6402e20d4ec7fe8a163b5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116013" y="333375"/>
            <a:ext cx="604837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53254" name="WordArt 8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143000" y="1785938"/>
            <a:ext cx="6284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Назовите самый холодный океан.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43813" y="5429250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083" name="Picture 8" descr="120409_1024_76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163" y="1852613"/>
            <a:ext cx="5126037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46085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панда</a:t>
            </a:r>
          </a:p>
        </p:txBody>
      </p:sp>
      <p:pic>
        <p:nvPicPr>
          <p:cNvPr id="46085" name="Picture 11" descr="i?id=111379064-25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1463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971550" y="333375"/>
            <a:ext cx="6264275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013" name="WordArt 7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5884862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3015" name="Прямоугольник 9"/>
          <p:cNvSpPr>
            <a:spLocks noChangeArrowheads="1"/>
          </p:cNvSpPr>
          <p:nvPr/>
        </p:nvSpPr>
        <p:spPr bwMode="auto">
          <a:xfrm>
            <a:off x="1214438" y="2151063"/>
            <a:ext cx="5929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Кто написал “ Маугли”? Назовите автора.</a:t>
            </a:r>
          </a:p>
        </p:txBody>
      </p:sp>
      <p:sp>
        <p:nvSpPr>
          <p:cNvPr id="43016" name="AutoShape 9" descr="Картинки по запросу маугли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AutoShape 11" descr="Картинки по запросу маугли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8" name="AutoShape 13" descr="Картинки по запросу маугли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AutoShape 15" descr="Картинки по запросу маугли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AutoShape 17" descr="data:image/jpeg;base64,/9j/4AAQSkZJRgABAQAAAQABAAD/2wCEAAkGBhQSERUUExQVFBQVGBYXGBUXFxcYFhYXIBcYGBcYFRQYHCYeFx4jHBwUHy8gJCcpLCwsGB8yNTAqNSYrLCkBCQoKDgwOGg8PGi8lHyQsLCw0LCotLCwsLCwvLCwsLCwsLC8sLSwsLCwsLCwsLCwsLCwsKSwsLCwsLCwsLCwsLP/AABEIAJYBTwMBIgACEQEDEQH/xAAcAAAABwEBAAAAAAAAAAAAAAAAAgMEBQYHAQj/xABGEAACAQIEAwQGBQoDCQEBAAABAgMAEQQSITEFE0EGIlFhBxQycYGRI0JSYqEVJDNTcoKSsbLBQ3ODCBZjoqPC0eHw8WT/xAAaAQACAwEBAAAAAAAAAAAAAAACAwABBAUG/8QANBEAAQQABAMGBgICAgMAAAAAAQACAxEEEiExE0FRImFxgbHBBRQykaHw0fEj4XKCFUNE/9oADAMBAAIRAxEAPwC18Q4aJLMGMbqDZ7AjKdWDq2hXS/Qi17jWsy4pN6xiLQlpAb5WYWzkKc82XXJGFuVW+g82qf7b9qOYWw0RHLGk0gPtkbxKfsA+0epGUaA3kOyHAzDhnxDqOZMhyBzkAjsSiFj7Jc5SfAW8DTp2Mnl7I1G59lzcOHYaLiP3P0j3TLCcDtArq6Kl8nfJBLlso1AIYs23v8qRkwbhmUqSyXLADMQBudN+lJ4PjOFTlGSYssbK5drsbjvZYYUvy7vlBY20Ui5vTjB9qmkxUr4bDtJmA1ldIVUdwXckm1yNr3N65QwzJGtJ0JNHrtuBy12VkSAk1f4/K4IOXEJmsZXtyU3VHcfR2H13AOYt0sQLW1TtJhFbNDkdu4jysvsDRAkIu73sXt1LanSkH4e/rK8+WPDqCFthrnKts+WOZwW67KOumlqm8SmGjhlMUUodl1mdJGkbvAnNNJdwOuwA3oGYePK/O4aX3eVc1HPoigo3C8Mdr2ZAAzKXa8ju9+82VSoFzfUnXoLWoSwlS4BWdlW5VM0fL1AzSMc6LuO7cE+FT2H4F+breYlOUCixqI7jJcZpASW/dKg60fEYVRPLGiqq+qkKiiwFjewA22ovkpAc8lUdh42gM7boJbBqI+H80IqyGI3IsWzE5R37C+/lTvs5hy2BKj6wnUfHMB+NKQ8Pz4NYurRLbyawYfjamvYniJYGEgWQZgRvq+oPxOhroABkkYOgLa8+aUDbT4o/ZxsnDpGbb6Y/8uX+d6f9nFBweEUi92B92RmfMfcQvzFRV7cKb7zMPniT/wC6neyg/NIf2W/F2pUI7TGdGe6bY3U2UuCPEEfhRMDgxHGkY1CIqX9wAvR1NKrW0jW1YUD2kw2ebBD/AI9/gELf9oqalewB8So+ZABoTYNWdHN7x5ivhdhlJ+Vx8aR4lLlEfnLEvzb/ANUqspLuqOk6tXLUauWpqpJ2rOO2/bdjM+EgcoE7srro7PbWNXGqKv1mGpNwCLEnRcVNy0Z98is1vHKpb+1eZMPxFr5ybvIczG+pLHMbnpqSaz4l7g2mrbg2NL8zuSW4jhMhJva/kAPebf8A7ReD8Wkw06TxECSM3F9iDoyOAblSLgj3eAqVjwYmGZszvawOyr5Iv9zr7tqSi7KyStaEAqt88jG0SW3GYXzHyFz7q5rJa3K6j4S7YeS2PsL2pbH4Uyuio6OY2C3yEgKwZb6gEMNLmxB1qeasW7EZsNxZYY5CyMGSQ+yHHIMtyguO62oO9vfWvtMa7eGdxGArz2LbwZC1Ls1JNPTdpqTMtbAxc4yJ16z5UQ47ypqWotqMRhAZXck7HEfKjjinlTDLQy1fDaqErxzUmvFR4UZeJLUVlrlqHgtRfMPUz6+td9eWoYCuPoCToBqSdAB1JquC1X8w9Pk7SRGdoLlZFtYMLB7qH7h2YgEXG48La079eWqBxFGV2fKWRpklSRSpDkcvJHGR/iHKU1sAt2udjK8JxzSBw4USIRfJfIQwLJlza6C4N98t/rWGKF7XSGN+hs13gc1oe9wGYbKZwYtisRMdA6wovnlBLH3XIHwNQfE8PHJxaIuodeWr2OwZQ+UkdehsdPlSfHyytCyu8esiXU6XKZkDK11a5UgXHkN6ZcNxZlxOdiv0SMrOp+jY30YEmwuGsRc2IIvSJmxh4hG9g+RKtkjy3OrhxGOHExyxSglHUI3jtmzL4EEgg+IrIsHiJuG4y/tPEcrgaLPE1jpfbOtnX7LCx2NXTE9s8JGWHN5hvtEpk6Ddh3fxqpdrO0MGJCtHFMssel2EdmjOpVgHJup7y+dx10biGxgW13aC14N0pOV7TlPcrjx3ExTvFOhdxLCEjCNy+ZmZnIkexKBQjE5e+CCBrTB8RsJSihXKqUiXMqrDFy4YQVY5QJJWJOZt9gTVc7McbjjPJxAV8NKb3cXWJzs+uyNfXwJDfarS+HYJYhkQEC5JuzMxNrXLE3OgA9wFZ48OZyXtdQI101vxSsQTh3ZHDwPcsXweAkmdYoI2dtCVRQQq30zZu6oJG7G2+9WviHYuYxtPjJy73UWvzBHmYKXd3GVVW97IoHmBV84FwJcLCsSa/Wd+sjndz/IDoABT/kmtLMKA3U6n980ybHPc+2igPus9wXCVwgMiFWKjOGnjjlJsNhJYFVPTJaxO52o/DJlfOjqBIGZmVgCWBYkMSR3yCchPQjpcVNcP7NE4uVvZhjlVuSB3GewdGUbKASCQNGIX7OrLhHCTKuKyi8iNeO/SQFyBfoG9luhDfLivw0zmiNzrsmvIe6ovBNndRpcR4oCOMWyqHCABg7E5WQaLmy2zAWJDjwqTxImRGcQsoXXNIwQb20VSzHfy99Dj/CDDh8O1iHFw56mRxzGJI658w+AA6VYe0cJ9VmuPqf8ActGzAt7Ql1LRfjp/KB0h0oKD4Hw9vV3lEjjMst4UCrBcBtQhBYG9jcMLncU+iivjQf8A+Yfi1qd9m4vzWPTfPf4s16fphFzB7d7Lkv8AduDb511oYs0UZ/4lZnE5ik8QhWBwl7iNgtt7hTaoLsJHbmv/AJag+67H+1Wa2tR3AMKI42A/WzH/AKhUfgBRSxZpmO6Wo11NKbdosKIsCI1Nwrx6+JLkk/Ek1J9k5gcJF5Bh8mYUz7TG2Fl9y/1rTvheD5UKJ1Ua/tHVvxNKEVYnTbL7o8/ZU2sgpVZh41E0K1mIKhMeilucPGmmMhWRoyW/RvzAB1IVlAPuzX+FM70DVcEHQqcc9FIHE+dJti6YkUz4pxSLDRmSaQRoNLm5JPQKouWO+gB2o8jRuqEjnaAJfjvEssLDKXMl4woNtWVhqfdfbUmw615//I8gmEAyu4CgEMAhGUNmLvYINRfNbLax1rRuP+krCtA6wiaSQ5coKGMA5gQ2dtiLXAte/wA6iOyWNhfHYuRblGyxozDaJhazqfEIoI20rlYyQB1jUVy6rufD4nObRFOJ59KQ7FcHjkCvJHI91BJkeMw6mwEcUbHmDe5e221zUzJxWeWVIIYeWrcxM5CSZgoAblICI0QA+25ABVha4tUyiRiT6odlGgsCyqAosBvYWFh08qUXGLZwG0T2lB7oNr2I2v1P41xTK3OSRfRehELgwNa6j1VZ7OYARY4SEMZXMWS/dywsqxMGTWzs2f8AZEW9jWk+r361kXG+1xhlQwaYiOTNIWW6lQhyR6nUHmSE2sRp1tWk9mO1seMizqpR1tzIjuhPUH6yHWzeVjY13fh0hDMpOvsvM/F4gZc4GnM99n+lKDA138nGlhi/Kjev+VdPM9cbLHzTccMND8mmnP5R8qH5T8qmaRXliTQ8PaiHAt4U+/KXlQPEj9mrzydFWSLqq7xvESQCMqiMrNkYuzKFJH0eqg+03d95XxocMxzSlkMZSRAGIBzKUJYBlawO6sLEA+8a1PT4kSKUdFZWFirC6sDuCDuKo8nDmkZuThpYYr9wB/VgSLjmyNm5jMegKkKtrC5NZZZZ435tx0A1+6MRRObV6pXiGLlhnlHOttKqTZTGUI1AJsyBXDAlTpcaaip7CNniSQoyq6q+VtLBgCVYnTqRUPNw3CFEjxWIYyqBm/PZVHMtqyoZO58hUfxvsTgFjaeWTFMtgb88SlydFWMyK2dmOg1/AGowyMLnXYPI8kRjidQuvL+lFYvkwARlo1ZSozpKoSRQ/dZxE+YWXX2c4I0PjIf764OFSuHSaW5LXCkZj9ppJTdtABselJcD7D4SQNmadZAe9AHVDEDsCyp9KN/pBoTe1rWrmM4BhYZZAMMJUiALc7ET5m7nMZr3yAW0FxqQdQKyNd8uzigijzJvfoen3WgtgccpJNctv5UTxb0gyupUJDCjaHOBKx8rSAJ4fVNQ8fDMROuYRSyoinUi0aot2spfKgAuTZfGr5isFEkiciMYdDCsgEYWJySxzcxx3u6oQb2Fyal+z5klibmMzxscsTPq7R5bEk6FlLZspOpAvqCKsO40zonk2N+nd+0mcdkLbiYPPX9+6oeC7H3cRzYlImJUZER5CGIBCNKQI1bUd25q14T0eYRbZhJKfF5GHyWPKBTThWA/QRpJHICYZZEzjnJqJnLgn6W7WJOjWIJB3q5ha0YaIHNnYBRoc9FmxGJlcfrPos27W9jFwy87Dg8gfpEJL8ok+2C1yUJ3BvlOuxNlux/bEQAQ4lrRLpHKbnl6fo3tclfsnpsdCLaLy76WBB0IIuCNiCOo8qzXtX2ObDEywKzQE6qoLNCSbAZRcshOx3Gx6GpLG6J3Ej+ydBKzEM4M3kVqiLSirTXinF48OEaXMFZ8mYC4Tus2Z7ahQFNyL292tOMdxKOGPmObqSoUKMzOT7KoB7RPytc3sKc6QBJDEuFppwrhIhMpH+LK0nuBAAH8z8aZcC7QPiMQ6GNY41iDgZs0ly5UZyO4LgNYC/snWrEBWcPbKA9qbkrdV/trB+ZSWGoMZHv5igW+dO+08F8HiP8ALc/IX/tUnicGsigOLgMrW6XUhlv46gG3lTfjyXws4/4Un9BpTx9Tuor1RhoUP2VH5hGbXNmAH+oR/epxsIKjeyuHYYCADRigfXzbP/I1O0UDi2No7ghLAUxOEpMYCwsB/wDXvUlahancUoTEFX+LcKMkeX78R+AkVj+Apy2HNSxWiFasP1tAYQonkmuGM1KMgpNo6aJEswqOKVzLTxkpNkFGHpZYmxWsq7S4gYuXFTylvVcI/JULYM73CiOIkEKWa7M9jZcuh0trRFiPI1nXbrgZw/CxElmZ8aHJHVpZJSo87XjX4UmcZm9y04Uhj+86eA5rM5cYpBCoIwzEgAsQoNhYM5LHQAXP4VYOwGIVJZQ3sOsebwU5yEY+Aucv74p/jOwHq08sbsSjpJHCxBa+aJjC+lySkqmNrDTMh2a9H7LdlZo0leZchkVUEZsWte7FwLgdBbfe/SuLiRkYc3NejwbjI8FvLmrPjMY0cnfaMRnVCciOrjRgXl+jPWxBDeRGtJPxMiN5XZDEL5FUXZjpu4srXbQZBY33Nqj8DxKRFAKLPFupYjOB4HOLNba+h6eZ7hYjipbsAiR2KxrsL3szEAC+jWtoN/OufYDapdgNOa7VD7S3XFTZvauGb9oxozW8r3HwqW4TxluHzjMSWhsrj7cZCsynzylWHmvlT7ivZjNxFpMQRHhCRM8p2MaquaJba5yRly+GtVrHTPjJ8TOBYEyTsOipmConvN40A8fdXUiHYa4b6ei4M57bmuGmt+ZXoOIhgCpupAIPQgi4PxFj8aWWMVH9nsG8WFw8bjvpDErX3DBACD7tvhUmL13MxIteay0SuCAUoMMKLmPhRuafChJKIAI64MUb1JaIMQfCu+tHwoe2jGToj+oLXDwxTcb+I6HyIoj47KCTYAAkk6AAakk9ABeqHxfi/PbmysyRnSJC7JZOjFVIJd/a6kDKB1vlxGJ4At3PkN0bWsdyUtxjsvhsLGXEz4aK9hGqo6lidEijZSxYnZQTvtUV2YwkTSGKWOa03O5ayNEVjzJ9ImWO2RnVWbMBYd4C2paQ4fwZ5cLJzM/PZm5DzMzSIgdXiU5tUDMuo3sRe9qL2Sh5sgxBBWOPOsYO7Sm6Sk+UdmjHixc7AGs1PErXRsAzbmtU0lpFJLBcLeLiEEL3LATMJP1sHLIufA5zEGX7QDDRhadx/Y9Jpkdm+jC5ZI7fpcrZo8x+ypL3H1rgHS4qa9YG9tR+Hj/ajjEitLIBG3IBpdoSWk2obiPZJJpo3kbMiKwMdtJCWRlL/aVSt8mxJ12tTjiMPKjZ9WKjRRqWc6RqB95iAPfUmuJW9Zbh8N6y91QS4hzzGZiQI8xJDTSLqqgGyoLtYDKBuBlndCRQsk8lAxh8k64j2XxGDg0DTCMNKs0dzIkoGbM8W+9xdLgjQgA1e4sEGUMDowDD4i9d4TDyYY4zI0pRQpkbVmI6m9z7tTpbU07OJFFDEYiS29dfNU8Mdum35O864MCQdDTr1gVznitGZ6UWMVU49jVngjlhbmLHKC+QEsgKOhzRgZ1ILKSCL2ubaVVIpWmhliIWPDYWVsglkMHNmZLDDK11KIitK5W4JzIl1F7PsQ82GQ4wKEyLlj76u2JkkvHDGOWSpjEhR7k37psBrTTDzQhIY1RnkiDoGTEOMRK7MTM3JjjcgvICddQNCRtXMzX/AJXinEZaJ038D6LU3shSfAOJ4iLMcPCk63DSJHys5OwJkGIkfNbbOCDtcVfcHiw6K+V0zC+RxldfJl6Gqnhey5ZUmRsRhsSvs86RZrDqkgHtxt1XMDsdCKsuHZii5wqvYZgpLKD1CsQCR8K1wsLW079/A9EDnKQEoptxOLmQyRqQC6MgJ6Zhlv8AC9ErtNLAUOcpxAqoqqNlAUe4AAfyo/MprRlFTIApnKX5lcMlFFqOLVVBFZRS5opY0qDRripamW+aaMWqC472pTDEpYyS78tSBl8DI50QfMnoKe9sONHD4YmM2lkIjjNr5SQSz265VDH328azjhnB5ZhnWyoSSHkLHmHW7C1y9ze7k62Nr1hxeO4AobrTBhOIbS3Fu1/EXsYDGo1BVEVnHgQ0urddlHTSozDds+Kqwv3/ABEsCqvxcBCPeD86Xx+AeI94qQWZQ6E5cy+0pDWKsBrbUW2NJy4xuXkvqzWDaEqACxIvpfu2HhfyrnNx0x5rWcMwaUrvwvtlFILSXilAPcAZw9tzEVW7AdQQCOvjReK41JuXljlYxSLMoZRHGXVWCcwt3soLZu6L3UVmfBuLyCSzMWMZV1J3sHVHU2tcFW/E1ogkGtjoL09/xGVraICbhfhkUluJOiQaYIxaQsZH1Z8jHNvoCqkKo2C30Ft73JPyhGxy5xc6WsQfxApLG8bEdwCbgZiBc6dLkaJfoWt49KNiJJR3pJTkHtiKy8s6G5Y5i6LcX2P1iCDYc027V267wAjADdk3n4bbNbMwLFgqgXBOrAEkAAtc3OgzeFPMDhOWpvbMTmY/VvsACeiiwHuv1pEllZlDyPIgDGNilpYzuUVVAB9oabMNbhqcx4+JwLPG4YAi5BBBsRofhQuBpHmSoxKDd1H76j+9JwYaMEyQlVZipZkCEOVN15i2KuVOx3F9CKPyEH+Eg/cUf2o4AGwAHkAP5VGvLDbTqhdGHinCwpXDdpWXSaLN9+LW/mYmOYHyBapnBcVilXMjBhsbbg+DA6qfI61VUIojqyNzY/bXp9tesbeII2+y1iOoPTg+IEECXbr++y42J+Ftouh0PTl/pXfnLXeatMMLMJEV11V1DKfEEXFKhK7mULzuYpzzFopZfKkeVXeRUodVVk8khxXhsWIjMblgjEZgjFcwBvlZhrlOlwLXpHBcDw0JzRxIr/bsWkP+o5LfjT8QUYYaqLW3ZV9pIFVogjA2p56qK6MKKLOFWQlMStDLT/1UV0YMVfFCrglRxWm+A4bHBGscShEXZR/MndiepOpqZ9UFc9VFVxGqcJ2yheL4hooJZF9pI3YXFxcKSLjqOtvKmnB+OiVuW6hJbFrA3SRRa7RN8VJU6jMNxrTXjuOxqFm5cWHhBKh2kgZn1sCeawRL/ZsT4mqzg5Dhx66FzRYZhnSORSpR1kTMsKyPy+WWW+VgrK5soyiszpnGQBu3PT0KMQGqWiPMqlQzKC5IUEgFiASQoPtEAE6UsFqk9m4zNjYXZhLIEkleTfLdeWqoP8NMzuAo+ySbm5q9TWQXdlQeLEKPmaODECVubYWUDoiNllceH5mKwGHDKyS4hsYyorIiiNcgBRvYbNHOWHRiN9zp2LxMMCPLKyRJu8jWUfvH6x8tSelZlhJ4sFxWd5mLLhYAhYDvTTuEayKSe8xdwFvoF10F6jkOK4zi7E5FTvaaw4SM37wvo8hsQDux8FFqSw5GgVrouhws2+gCtcvpAlxMjx8OgBEalpMROGCRqATm5K97W3dU2Y/ZtrTrhWMknR1GJxHrTQs0avyY4W0BDxclSBa67sWGYEi2tMsGZsDmXDXfDq5K2T1iFwdfpJYVMscniWuL7XFgJLCcEhmQTp6zgCjhgrWVFfxjWVbZDdhplBBIsLkUOd7nUOW9ivsUs1yGiZQcWxGGfNImMZPrxyxySd3qYpVDDON7ZrNa2hINXnCSpKiyIcyOAynUXB2NjqPca7h8Yj3yOrWNjkYNY2vY2OmmtL56bEwxisxPilGuiIYa5yqUz13PTbKGgk+XXOXSuahnqWVMoSWWhlpQmuGpalKh+kaMs+GW5CvzFv4FngQn35C1OBgsp+icxgn2Mqsg6d1TbJ00Bt5VK9suBnE4ZgoJkQ8yO1rkgEMov1ZSQPPL4VVeFcXM62kmyOASypGEZgL5mRmJNtDcABlIINq878VjfnDxsu58OkblLeaYcZi+j5pbO0s4CsQB3ERxmVRoocgsfEBb3qLliOQPYkIxuACTYqVJsNTY5duhNSXGoWWLC5ib2PcHsKBGoAHVmsdWPW9tKY4riCwwXIJJvYLa+m5JJsALj4kVkj1qv3kmz/UoTgWBJkDspGY3AOhyKQ5JB2u4iXXex6VZZcdlGrWUWuff0A3JPQDWoDBcaV5NmXuMLGxLHMh7lj3jtpof5ic4HwCXGS5VITKLs5uywqdABYjNIwvrpYAnb2tBa57qK0QzMhhvmSU87NxYnEMEhRECktM8guC51Kuw2a1lVVuQts2mhmOA9llzYhEfkyhrmIOksYBXd4h0zZhe4a1gbAAVaMBh/VOXCMvJa6oQuUpJuA2pzZ+93jrm3vmFlsZwRGVQq5cl8hTush6lGGov16HqDWkxhgurWTjvcdSqz+RBEEXLnkC8rlYjJIrrp38M5Ch3uB3GYaXGlhSWP45OkigywrhlAWSHEwBHbUAmFO6MoBA1NjY2vpU9JjZVBSeIYhD1AQMR9+JrKT5qfgKZy8Qgty3fFwo4IyurFCB7QEuVyunQMNL26mluka76HUen+uqAtdu4WqzJxeNQWQBQCVaEEkowYgNApszxsLHINUPSxoDioJ8KtvEuy8OI+lRtW15iMO8Nhc6q/hqCRVdx/ZR0BPMjsNSZFMYA8TIt1H8NZpT2u0K9Curh52htErsGOVutjTp5bL7qgcNgJls7RPlIvmUB9NbEqvfFxrquxFSsZWRNCCDpca6/2PkdaV4LXma7Yqb7IYzNHIn6uQkfsv3x8mzj4VYAaz/sdi3ixvKk05qMgZfZZ1OdRY6oSvN0PwNaEq16fCPzxC14/HxcOdwHPX7oBq7nrlN+I41YYpJXvkiR3a29lUsbfKtKyDonQkqF7UdtYMBHmlN3IJSMEBm8WJOiIOrH3C50rHovTjjg5kMMbQk+xkNlHQCQWJI8ST8KovaTtJLjZ3llbMWNwNlA6AL0AGg/+uouFaJ7YzeqvXGPTZiZHOSVok8IESw/1JQWb32A8qbYL03Y1CLyu4H6xInv78oVvkazpYmILAEqLAsBoCdgTtc6/KnsHAcQ6qyQyMraqyqWB+I/lS7KfQWnY/8A2gcTnQRYeEAAZ752LtuctiCg8tSPOtR7Gdto+I4bnRgoQckkZNzG9r2v1BGoP/g15miEuDa8kDKzjul7rpfW3jrv1rX/AEKqhw2KMUg9blIZsy3iUd4RssYILAMWDag302IJJpN6pTwMthaZxDj8MFhNNHGWvYOwBNtyBuR57U4wvEFkUNG6up1DIwYEeRFVJOxc+Yu2KRnc3eQwNnbw/wAWwA2CgZR0FRHF8Vho4xFGkcpgzL607MkmcszOuHeGzs2cm+UhQTlGYg2UZi0kyChy6nySQrLieyyyEzTvNiJrNkCvylQbhIEDBU6DMxJPU20FUw7YcTMZocWuVXWWMyQyOsboVcTxhRI6W72jOO6CL2peLtbiuHSRx8QDTQyKGScKOchsC8cqrpIydbWYgXGbUC5YjA4bGRo7JFiIyLo1gwyn7LDWx6jbxq3xh/aZV94/pGS5upVHwHGJI8JEisIgDJBPiIwqmaaJiiB5iO7miCyBt2zaEbFXhfA/W2Jj0Qe1imHNJPRIWlJ5hvufZA01J0Sw2OlixHEooQ1ji42YJFzWWN4muUjIK6ska3IsL9N6n+xZV5HZsRJNMqi8fMaSGBCSFW6/RPIcpvl0FrDTU53wiSXUmq25K3aLKBh5cfjmMa/TYmV2CnaNCSbuR0RMuY/Abi+vcIkwPDYeR6xECt2kZmGZn+s8uW+XwsdhYdKqGG4UMHh2gUq+NmCtiCHsIolcXw4ZTcXvlYixJLG40AsHZHhEMpuzhmiKn1UR8pIzurumZubrcq18lxcC4uDbIRJlFE7nXbyTpn5uyNgp7jGAhjjfEC8LRoW5sKjPlAuQUAtKPusCPdvVW4hiHxhS6Z3iXVTG7xhXOkhw63cP3cvdLixIzC9aIUuKrXDOyRilxKhisMkSxwlTaSNSZC6g9MpK5T4WH1adI0u7PI7pDVWpZHwwSKCSQRgA/RqkBkmOsjYgyqCCzEWABAW29PML2zmjAi+jnkQshLSM08rqxVjyYYjl7wNh0W17G9G4bgZcFjIFZSFkYwmSPNypQUYpnBvkcMq6N4kBiDarzyQCWAAJ3Nhc+87mlMD3CwS3XY0ft+lUe9Z32r9JU+Fhu0CRylgmQNzjmIBCjRRcDVtxchRc3tC9n/TfJzhDjMMykkC6KRID96I039J0Jjn5jFkWKeZi6jMUMsR5MgFxs1gDfQ+6qr6Pezn5QxNjmGGgUcxmN5HBJIjzj2c5BvbZQRfU304qVuHZndsAD4/uykDeIDe9kfY/pWy8L9KHD53ZFnCsvRh7XkmUnMfLr0oY70nYKIkMxBHRjGh+TOGHxFVvtH2dwk2IiwAiw8RaCSRHiQpNAynuOHACMhsQVJLfzrDOI4B4JpIpBZ42ZGHmDY/Dr8ax4bHNnG1GrruN0fwtDsOGla83plxKz3tgzDfROaMzjwR0vlI8X01F61jg3Fo8VBHPEbpIuYbXHirW2INwfdWC+hLBI2LmkKl3hgLRgWLZiQt1B0zW0H7VXLsr2uXAphmxZaNMfzS+cBTHMkhVZZFAAAkjKBiABmQNbU0QxQ43CPd+QT6DdU6Hs2FqpWqZ207ECZZJoSqvlZnRh3HYKe+CNUksNxcN1F9auq6gEag6gjUEeIPWksZoj3+y39JrU9rXiiksJYbCzDtPiuYYioOQcwBtAGayaKL3NgCL7XBte1V7GQCWPISQRfKw6XtcEHQg2HutVqbCLNhMKid3MkRjY68sCK5JH1u73SNPa3FQ78EmHM7qDlrmZs919ksMoAzG4GxtuK8lG8NFXVX6rvSxuJvqovg3Au/ljILte8j2CIv1mY7Ig69ToNyK07hXEMLhIljidpBm70ixSNzJCbFmZVsSSLWG1gOlQEPBY4OXJ7bBhnka2isCosvsqqsVPiNyTvSHHuImEtCtmeQ8wakGA5g2Zlt3u+MyjTrfQXLm4m9Giz1/fdRuGs6lXn1uOeNgCsiHRhr8mGhU9eh0pE42WFb50kjXfmnIwHnMAVP7ygnxrLeEceePE+sFmYN3WuSS8V9S3jr31HQKALXN7lx7DtI0TAk3vyzc5BIPpYnIBysGylTe+lrUZlexwF7o3YWtCrKONggcyGQAjcKJF/iiLaedhSGNMEiEKJHY7KiOGDDVSGZQEINjmJAFQ/Z/iqRgAq3LkUvGqi5V9WkiUfxMB4hx4U6k7VyLK9oiY0CnlHSZlI/SKwYqe9mXLb6p1uQCbS1x/wAle6U6J7TTU4Xg8iAMrGOUgFylsjPbvFoyMra31sD5iih5DJmnjWcDLkCHJkI3bkyHKWJ65iRbS1PsP2iMihljRlOx5wt/RofI61x+IE7wj92VCfk2W9VWT6HjwKDU/U1RnGM8igQyyYQ377vhmlbyCG5jGu5N/hvTDjbqskToyuZFcOy27wULZiB1DG2u2a1WbA4uN2ygsj2vkcZWI2uvRh5qSKpXaTGr69MLKpXJHcbtZc+Zz1PfI8gBULBkzUB4J+GsygWkuJRG6upKkWIYbqwN1b4Gx89utXrgPFxiYQ9gGByuoPsuN7eRuGHkRVNw7BgVNK9n8QcPjEH1J/omH3tTE3wOZP3x4U/Az8N+Q7FM+J4fix5hu30V+tSGNwayxvG4ukisjDxVgQR5aE05qF7Y9ohgsI8xtn9mMHrIQbe8AAsfJa75K8wG66Lzx2twq8OxcmGw2IeVI9CWRO6/1lvfW2gJtvfTSojhWOiW5aDnzs3dDn6JfMourm99DYAChw487EF3u2rSNfUnwv46kU0BOHm1F8pNr6XHQg/3pF66LZXVS3aeTFBUWdlCHVYkAVFIuPZUWuLMNdQQQaW4Lwl3w7SQzujqM7KGKqe9l6aX1Hid9urHi2KknQzy6agINNb3LNoB4dAB/fnBe8CquY3XW4sQw8cp2YeI8quxmvkl5XFtbFN0xkkskaSu8gDjusxNtbNbw0FTPZjjsnDcarKbhToCbB0bQhj0DCwJ6EKfq0MDwlY2zXLtrqdLX3sPHemXaaMfRt1OZfgLEfzNDeqZWlL1FwniceKhWWI5kcbHcHZkcdGBuCKjOJ8MaAK2BwWGL6gsFjV4xpYondD9RbOvxrHvRd29OFkIkJaE2Ey72GyzKPtL7LDqtuoFegUZXUFSGVgCCDcMpGhBHQjrTbzBZi3KVnmI4VNi3EGMleNW1yyzYdXzWPLMOHiJ1DWNydgRreq/2a7Qy8JxT4fEn6EPaUDZGOoxEf3GFmYeFz7Sm+nHhOCwY5pjhhGYfSEC+djYd5rnMT8aq/pL4EmKwwxmHKyNCDmKEOJIN2GmhKauB4Zx1pAY5ovn43abEQewdiobFQvJxPiKorSKTA7xoLmWMBBoLjMAXV8uzAWNaF2V4Q0MHfFpJGLuoIOTZUjBGndQKNNL3tWaeibFhcfJncWbDHKzHojRd2/UKgBH3R5Vam4++KxMNi6YcsxWNCQ8i8pyrykd7UlSEFgNySdAFsa4PO50CqRtOpc4B2RzzzJiEe0QyiQFkLyNK8nMjkUgm6MCxB3cqb2tU/huxUccqSpLiA0ZNryBgVPtI11uVawuL7gHcCrFau2o2xMbrXX8m1KRLULUe1C1NVZUTLXClN5+IANkRTJIN1W1l8OY50T3b+ANFXByP+kkIH2I7qvxf22+GX3VFeVYv6W+OyTKVjBPNYxgKNeQjXu37TWNzsNBuap/ZDtdieHZlUwGNyGaOVx7QFgwMZzKbaf2qU9I3DCI4QoC5WlSQEgbEWLkm59ltTeqJy0Xc5z4L3V/jIufgKPGxNceG4W2hp+96Vg3Esz8yT6/xS0nHelx2vIkGHSRQYxMM8sgDd7ImdVABtc3uPLxqiTw4wl8ViFw7BiXPKzvM7MTmuDmawGt7AaWGtR6cuaFUDLFKjuQjEiORWC7ObhXBUjvWuCNdLUhHwLEMwRYnZm2C2a/hbKTesMeGjhFRivX8raHkm3aq98N7OcMjQyjGswAuWE6xnTX9GoDk32FVLjWPjxUsjJzQFXMhlkaRiqrdlZmJt1It4WPlI8P9H+p9cxWHwlrgpm504I6GGK+U/tEHyqP49wSLDBOXiBiWlUkFUZMgzFWV0bvBzbY9DfW9GxlGybTpHZmimUOte61/wBDOO9YwBWSFpWw8hiDhgDksHQHM4OmYgeQFXHjEaph5rR4lDynt33Kg5SBfLIRvTT0WdkDgMAqSC00p5so+yxAAT91QB771Ye0C/muI/yZf6GrRZpY6GZZbwDiojmXDyHLkaVIyfZ7+U5L9O8rWvvnAqywJ9JMpG5RiLalWjCa/FHFVXtBwfM2dVvm3Fr3v4iovJiCwQSTZstgvMk7qG18xvcJfp1OgryboGyag1p/tercw7hWfHcfECGAqJJ1XLY2aPJbKrynpdbXjPeJB0trVYnw1gEuSzjM7H2stwNT4sdPIeVqlOD9mCpVAuZ3Y5V2zNuzuRsANSegsNyBV2492RVcCAnekhJlLWs0lxab3XXYdMiDpWzD4aw4s/srM+dsBDXbnfuCztsBpp+H9qRAZRddGXvJYkAMNR3b212On1jUyMP8R/8AWPyorYDMdqRmXRoFOuETiZCSbK5zZDoySXuWjcefe8Q2vUijYrAYskEYlGym6mSJQ67XBdFswOxFgCOm1RGLwjxNdNL6tpdSfEgEEH7wN/G9Hi4jL9kH3OR+DJarrmEoxjmrLBAD32HLlIGZo2I1667OPDMDTHiXGsTA1skTppllKMPhJlbKGHuAI89KjV41IN0f4FG/7gfwpVO01vazJ5spUfFhoPnQmPNuAVRY3dS3CuKM6lpeYXDEIsQ5KWyqSWmYFtSSO4b6bUzxPZtJHaTvRlzcpEbID1OZwWYnckkAnWwpaHjAbXfzBzfiKXXiinraj4hDcjQAlsw4Di/dMsFwiWKQEPnjO+awcedwLMNhawOvWnWOQ5obb82G3v5qUuvER4i1OOBR+sYuOw7sN5WPS+qRD4tmb/TooQXytHepiHZInE9FestYf6b+Nl5niB7kCKgH/Ekszk+YXKvz8a3ILpXnH0u4dkxmKB6zo/vVowV/8fCvRuK8oxqp3AJrS2+0pHxFmH8jViKg7gG3iAfleqUrkG4NiNQR0NWnhvEhKPBx7S/3XxFLTlzjDEKgyZ8zgagtbTSy3GY77+FJMrhTykkDqd25KLbcqIlUk3FvrfOpAoeht8iD8Dt8KJ6v428zrmPxqiTyCNrWm7NJRW6e648PKoPtM/eQeTH5kAfyqcsANwoA16ADxqp4/F8yRn6bAeAG3/3nUQLvDcXypFbpsfcd/wCx+FbZ6Le15ilXByG8UhIhP6t9WyfsNrYdD5HTCq0T0fIZcVgQNzLGT+5dj+CVYKEiwvQ+NwSzRtG4zI4sRtp5Eag+BGoNj0rMpZDhMQTDIsxV1EjxXJePMOYmKjVSjsEzC4Ja9iAuorSOMcL9YiMfMkiDWu0RCsR1XMQbA9bWPnVZx3YNY4XKzzFUjciMLCoICkhAUQFQdu7Y+FqVO1xILRqOd0k10WbdpOFHh+MDQENEw5+GbdGibQxk9VAYxn7jrVh4dxWO/NwsnKVVVAztnkjuqM6s011Q3sndXUIO8adYLso2N4a6J3uSythGJ0LCJVmRW/Vs2ZfAMSR7IqodmOMph3dZckavtNJAszYaQGzHIdbMFaJgNmynxpLwZGgtOW9brUf2tJHEbfML0Jau2o1CtyDKi2oWo1CqUpIxwqoOUBbkk2Frkm5J8z40x9Yab9Eckf6212b/ACgdLffN/IHepMiuBflVqUsv9JHZCPI4vlTEfWN2KTqMyu7blWtqTsSfGsB4hgHgkaOVSrroR/IgjcEagjcV6h9JC3w6DxMo/wChLXlbNffewp0js0bSd9R5LPE3LK8DbQ13m/4XUS5tp8TYfM7U7GJmhOS7KV+qw2O40Oo6G4plUnBxNWRY8QrOq6JIpAliH2VJ0dOuRtuhGt81A7rW17mm2lc/3glt9UediTfxNzqetWj0UcOTF8SiE3eKOstz1yq5C+7MENvu1W/ybhyRlxY16NBIrDwFlzL/AM1bX6MPRTJg5lxEri9rhRue6QNr2HeJ1JJsNusDAEUk0kgpziVqoFJzwhlZW2YFT7iLGlrULUaVSzVMNdTG/tJ9G41BuNL+NmADA9QaGDwV2McEYZybsBoqn7U0muX43Y20FX3H8FhmIMkasRsTo1vDMNbeW1L4bBpGuVFVFH1VAA+QrmfIDNZOnRdT/wAg7IABr1UfwTgC4cXJzysAGkItcbhVH1VHQfEknWpRl8aPUfxviHJhdxq2gQeLk5UHzI+F66IAaKGy5pt511JVAbBAFlH1HkQHfRXKr8lyj4UpHABR4osoA3t16sb3Zj5kkn40avNPNuJC9XGC1oBTPHKDb3VwYIECj4wbUtEdBQJiYvgKjY8BnxcSBWa7C6ra5CqzkakfZ18qsRplwQ24lAT1kYf9GUU6Foc8NPNJncWxOI6JfE4FZpiroyFFDNoYpmY31DaHIu9xcFmGulqq03MjbLzOYpvkkdNJVBtdWXKbjY9CdRcEVs3F+Cx4mIxyDQg2YaMh8UbofwOxuNKoPHeGSuHiKoJIbMpAuZGCkrkW9okZbr1INxsoJZPhnYaiDbdteS5MeIMg00d3KkjtWisQ8MmhIujqQbG31wCPxrS/RXxGKfCuyDLLzDzlOpBsOXY9V5eW3nm86yObBhhIvVTzEPUq2oB+Nx7xUz6J+NGDiKJrkxIMTD7wBeNiPEWdf3624XK1+gWeeaSRtOK3isW/2gOEkGOcDuuoRj95GzLf3q7/AMNbXasw/wBoDEqOHRobZmmUgdbBTmPu1UfEV01gaF52NANY32rrUWgTFJYbj0i72cfe3/iGtOv95j+rH8Z/8VCUKpRO8bxV5dGNl+yNB8fE0zoEUKtRdBrWvQXguZio2P8Agxzv8SwjH4M9ZKK1z0C8VRMVyybGSN4xf7YbmqPiuf8AgqBUVvdqGWjCuijQ0kYMOqKERQqqAFVQAqgbAAaAVknpX7MciX1xBaKUgS+EcvRzbZXAAP3gPtVsVJYjDK6lXUMptdSLg63Fx77ULhYpMYSw2ErQqr4/t/Cis0ccswUFiyqESwFzZpCubTwBqzqaFr2u+k2hu12hQoUatChQoVFFWO30V4Yv8238Uci/3ryey2uPC4r1x21T82B+zLC3/UA/vXk7iMWWWRfB3HyYinP1hb4n2WZuk7vAepTe9CgaFZlpSuDH0iftp/UK9kcKa8ER8Y0P/KK8c4H9LH+2n9Qr2JwQ/m0P+VH/AECiCrmntChQq1aFChQqKIVTu1ONeSdYUCfRFZCrNZpGZHAy6EKFGtzubDS16uNZnieHnEYrEGwf6Z7E7jKFjGVhqtspAIINInNMrqtOGbb76apVwye1HKv7jOv8ceZfxpE8Qj6yKPfp/VapDDYLExmyykj7Moz29zgq/wAy1PTNiuqqR9yT/tkUfzrmfLNOy6fzThvRVbxM0Egs0iEDUWe34qb/AApdMSp0W7eSI7/0qamUMzXvnj03Yx2PkMjn+VN58LO2nOBHvND8sBvaP5onomRV/wBU/wC9ljH/ADtf8KRw2HKYiGW8dxLH3AWYm7ZD39FB73gaNisMI/0s6L72t+BplPOqpniZiy2dWsy6ocwIBAJHTzvTI4msINIJJHPaRa1mqp2xwac2B3VmVs0ZUBmDHR0zIvtWtJa9wLmrTFIGUMDcEAg+IOoNQPbFyFgKgG019TlFhFKTc2PQVvxYuB/gVyITUgWSYPBh8tu6RmCm2y3tlZT9W1tLi1ham3DeGHDYgSkgsskZWwNlHNQse91O3uv40I8S2ZVF1zJnYg2PeY2UN063I16C1Qig+tKEuM0sa6E63kUWOuo161zYQ66BRv5r09Xmf0t9qPW8UxDXjDFItdOWhILfvvmN/AL4VtXpN7S+q4Qxo1psRmjTxVbfSSeWVTa/2mWvMHFcWJJCR7I7qD7o2Px3rtlZ0zJoV21ctQqIUDQrlUoumuUBTiPh0jRvKEJjjIDv9VSTZVud2PgNbAnYVaib1K9neKvBOjo2VgykN9lgbofMA6EeBPjUVXRUUXsbszx1cZho510zjvL9hxo6H3MCKlawv0Hdr8svIkbuz6C+wnVdD/qILe9B41qPbXEMscagkBm1IJGwuAbdOvwpc0oijLzyQk0LVgmmCqWYgKoJJOwAFyT8KofEuLPiwWZ5IMNcZERmSV+oaR1IYeIQHTrc6BjmnMMiRTsc6OpilYutiCO6576/AkeVNcTxQCCNgP8AEdGVmCmNrNcOTtYjL77eNcXFfEDK0NhNa69R/aEu0tLzx3hl8WURgnoZWWIE+7Pf4VpyLYW8KFCtXwxoAfXX2VsFBGoUKFdZGhQoUKiig+2i/mUvly2+UiH+1eWe1sQXG4kD9a/4m/8AehQp/wD6fP2Wb/6P+vuomhQoVmWlOcB+lj/bT+sV6+7OtfCw/wCWv8qFCiGyrmpGhQoVFaFChQqKJlxriHIw8s1r8tHe3iQCQKqvZvClEsTdtczeLalj8WufjQoVmm3C1wfQ4p1i8LKxOSbID9Xlo1v3jqaYPwbEHfFH4RoKFCkkJocQgOzbH2sRKfdyx/JKMOzEf1mlf9qWS3yUgGhQqqRFxSWMweHwoRhCpaRgi2AHeO2ZzcgeevupPiETKe9kzDfKLLvsLm5A8Tv4CuUKpw0VxElytPY2S+FVdfo2kjF/sq7BR8Fyj4VW/SfxSxigF7ukzk9Aoyxm33iHI8gSfCu0K0TH/AfBYdpPNUJ8NdGlFrxg3HimhI8iDYj4+NRfYrBnEcQw50yjERsb790l7AW+740KFc/DbjyRPSfpU7SNPiJ31ADnDRj7KISHPvZsx+I8KzehQrsFIXRUt2b4tHBLeaFMRA3dljYashIN423RxuGBHgdDXKFUotM7V+ggLGcRgprR5c5invmUGx7siA39xHxrH5UysVO66eVChV0ota9HnoTXFRR4rFS/RP3liivmYffkIGX3KPiKpXbntKMTNkhQQYSAskECgBVAJDOwGhdrXJ16C5oUKnJRVg0Aa5QoVFKdnsWyzKFJBYgAjdWBzIw8wwBr0seJ+vcJixJGViquR0zBsj28ic1vhQoUrEAGF99ChOyrtyNRoRsfA+VCciS+ZVIa1xYWO2pHjoPlQoV5DvWZf//Z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https://encrypted-tbn2.gstatic.com/images?q=tbn:ANd9GcRaqn4PZx8mhh8p2JMy-IUumWd7Y8Gsi1fqiaRJ9hgevCkyeio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14375"/>
            <a:ext cx="48577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71550" y="333375"/>
            <a:ext cx="6264275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65" name="WordArt 7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59039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642938" y="1500188"/>
            <a:ext cx="6858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1.Обыграйте  предметы, которые изображены на экране. Из какого </a:t>
            </a:r>
            <a:r>
              <a:rPr lang="ru-RU" sz="3600">
                <a:solidFill>
                  <a:srgbClr val="008000"/>
                </a:solidFill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360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он </a:t>
            </a:r>
            <a:r>
              <a:rPr lang="ru-RU" sz="3600">
                <a:solidFill>
                  <a:srgbClr val="008000"/>
                </a:solidFill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360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произведения?</a:t>
            </a:r>
            <a:endParaRPr lang="ru-RU" sz="360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ru-RU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0968" name="Picture 10" descr="C:\Users\Семейный\Desktop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429000"/>
            <a:ext cx="21256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3" descr="https://encrypted-tbn0.gstatic.com/images?q=tbn:ANd9GcQhgHs8_RwUNhlyyf9-RPckgRXhdKDyhHyM6AQircqTpVu9rmP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286250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AutoShape 15" descr="Картинки по запросу рисунки фото цепь золотая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AutoShape 17" descr="Картинки по запросу рисунки фото цепь золотая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72" name="Picture 19" descr="http://www.torange.ru/photo/3/13/%D0%97%D0%BE%D0%BB%D0%BE%D1%82%D0%B0%D1%8F-%D1%86%D0%B5%D0%BF%D1%8C-%D0%9A%D1%80%D1%83%D0%BF%D0%BD%D0%BE-1254492415_48.jpg"/>
          <p:cNvPicPr>
            <a:picLocks noChangeAspect="1" noChangeArrowheads="1"/>
          </p:cNvPicPr>
          <p:nvPr/>
        </p:nvPicPr>
        <p:blipFill>
          <a:blip r:embed="rId6"/>
          <a:srcRect l="14479"/>
          <a:stretch>
            <a:fillRect/>
          </a:stretch>
        </p:blipFill>
        <p:spPr bwMode="auto">
          <a:xfrm>
            <a:off x="4929188" y="5000625"/>
            <a:ext cx="21097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1" descr="https://encrypted-tbn3.gstatic.com/images?q=tbn:ANd9GcRBJ9u76l58A5wnhsJ0tpGIMPlVJeSSIkQhbTLHSBcsm0j6V0U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278606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14313" y="142875"/>
            <a:ext cx="2714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"Свет мой, зеркальце, скажи,</a:t>
            </a:r>
            <a:endParaRPr lang="ru-RU" sz="2800">
              <a:solidFill>
                <a:srgbClr val="C00000"/>
              </a:solidFill>
              <a:ea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sz="280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Да всю правду доложи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…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"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(Сказка о мертвой царевне)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143625" y="357188"/>
            <a:ext cx="2786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"У лукоморья дуб зеленый.</a:t>
            </a:r>
            <a:endParaRPr lang="ru-RU" sz="2800">
              <a:solidFill>
                <a:srgbClr val="0070C0"/>
              </a:solidFill>
              <a:ea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ru-RU" sz="280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Златая цепь на дубе том".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 b="1">
                <a:solidFill>
                  <a:srgbClr val="0070C0"/>
                </a:solidFill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(Руслан и Людмила)</a:t>
            </a:r>
            <a:endParaRPr lang="ru-RU" sz="2800" b="1">
              <a:solidFill>
                <a:srgbClr val="0070C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00063" y="3357563"/>
            <a:ext cx="3643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00B050"/>
                </a:solidFill>
                <a:ea typeface="Times New Roman" pitchFamily="18" charset="0"/>
                <a:cs typeface="Calibri" pitchFamily="34" charset="0"/>
              </a:rPr>
              <a:t>«</a:t>
            </a:r>
            <a:r>
              <a:rPr lang="ru-RU" sz="280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Жили-были дед и баба. Была у них курочка Ряба. Снесла курочка яичко. Непростое, а золотое</a:t>
            </a:r>
            <a:r>
              <a:rPr lang="ru-RU" sz="2800">
                <a:solidFill>
                  <a:srgbClr val="00B050"/>
                </a:solidFill>
                <a:ea typeface="Times New Roman" pitchFamily="18" charset="0"/>
                <a:cs typeface="Calibri" pitchFamily="34" charset="0"/>
              </a:rPr>
              <a:t>…» </a:t>
            </a:r>
            <a:r>
              <a:rPr lang="ru-RU" sz="2800" b="1">
                <a:solidFill>
                  <a:srgbClr val="00B050"/>
                </a:solidFill>
                <a:ea typeface="Times New Roman" pitchFamily="18" charset="0"/>
                <a:cs typeface="Calibri" pitchFamily="34" charset="0"/>
              </a:rPr>
              <a:t>(Курочка Ряба)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000500" y="3357563"/>
            <a:ext cx="5000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7030A0"/>
                </a:solidFill>
              </a:rPr>
              <a:t>«Катится яблочко по блюдечку, наливное по серебряному.»(</a:t>
            </a:r>
            <a:r>
              <a:rPr lang="ru-RU" sz="2800" b="1">
                <a:solidFill>
                  <a:srgbClr val="7030A0"/>
                </a:solidFill>
              </a:rPr>
              <a:t>Серебряное блюдечко и наливное яблочко)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71550" y="333375"/>
            <a:ext cx="6264275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17" name="WordArt 7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59039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1397000"/>
          <a:ext cx="7048527" cy="41976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49509"/>
                <a:gridCol w="2349509"/>
                <a:gridCol w="234950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Вареная полба.                     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Крытое углубление в земле, вырытое  для   жилья.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Светлица                             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Войско на Руси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Приданое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Старинный женский головной убор.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Землянка                           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Светлая  парадная  комната  в избе.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Рать                                       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    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Имущество, давшееся дочери при выходе   замуж.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Кичка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Каша из зерен дикой  пшеницы.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285750"/>
          <a:ext cx="7929619" cy="54817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95673"/>
                <a:gridCol w="1104875"/>
                <a:gridCol w="4929071"/>
              </a:tblGrid>
              <a:tr h="1238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Вареная полба.                     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Крытое углубление в земле, вырытое  для   жилья.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  <a:tr h="82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Светлица                                 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Войско на Руси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  <a:tr h="41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Приданое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Старинный женский головной убор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  <a:tr h="82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Землянка                           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Светлая  парадная  комната  в избе.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  <a:tr h="82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Рать                                       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    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Имущество, давшееся дочери при выходе   замуж.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  <a:tr h="41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Кичка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Каша </a:t>
                      </a:r>
                      <a:r>
                        <a:rPr lang="ru-RU" sz="1600" dirty="0"/>
                        <a:t>из зерен дикой  пшеницы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22" marR="66522" marT="0" marB="0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428750" y="1928813"/>
            <a:ext cx="2143125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107281" y="2750344"/>
            <a:ext cx="2500313" cy="2428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57313" y="2643188"/>
            <a:ext cx="2214562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00125" y="1928813"/>
            <a:ext cx="257175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1437" y="1928813"/>
            <a:ext cx="4714875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107281" y="1035844"/>
            <a:ext cx="2714625" cy="2071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971550" y="333375"/>
            <a:ext cx="6264275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21" name="WordArt 10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59039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4823" name="Rectangle 26"/>
          <p:cNvSpPr>
            <a:spLocks noChangeArrowheads="1"/>
          </p:cNvSpPr>
          <p:nvPr/>
        </p:nvSpPr>
        <p:spPr bwMode="auto">
          <a:xfrm>
            <a:off x="928688" y="1643063"/>
            <a:ext cx="70564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говорил Иван своему коню в сказке “ Сивка-бурка”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Прямоугольник 6"/>
          <p:cNvSpPr>
            <a:spLocks noChangeArrowheads="1"/>
          </p:cNvSpPr>
          <p:nvPr/>
        </p:nvSpPr>
        <p:spPr bwMode="auto">
          <a:xfrm>
            <a:off x="714375" y="-10652125"/>
            <a:ext cx="61436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1800"/>
              <a:t>Грибы являются важным компонентом круговорота в природе. Их называют сапротрофами. Они разлагают остатки растений и животных, обогащая почву пищей для трав и деревьев. </a:t>
            </a:r>
          </a:p>
          <a:p>
            <a:r>
              <a:rPr lang="ru-RU" sz="1800" i="1"/>
              <a:t>2. Ядовитыми грибами лечатся многие лесные обитатели (лоси, птицы, лисы). </a:t>
            </a:r>
          </a:p>
          <a:p>
            <a:r>
              <a:rPr lang="ru-RU" sz="1800" i="1"/>
              <a:t>3. Ядовитые для человека грибы употребляют в пищу многие лесные животные, также ядовитыми грибами питаются и используют в качестве жилища многие насекомые. </a:t>
            </a:r>
          </a:p>
          <a:p>
            <a:r>
              <a:rPr lang="ru-RU" sz="1800" i="1"/>
              <a:t>4. Грибы, в том числе и ядовитые, вступают в симбиоз с лесными растениями. Своей подземной частью грибницей они срастаются с корнями деревьев, кустарников, трав, обеспечивая их водой, минеральными солями, ростовыми веществами, а сами при этом получают от лесных растений готовые органические вещества. </a:t>
            </a:r>
          </a:p>
          <a:p>
            <a:r>
              <a:rPr lang="ru-RU" sz="1800" i="1"/>
              <a:t>5. Ядовитые грибы можно использовать в народной медицине. 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785813" y="357188"/>
            <a:ext cx="7358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“ Сивка-бурка, вещий каурка, встань передо мной, как лист перед травой”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971550" y="549275"/>
            <a:ext cx="6264275" cy="7191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8742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6869" name="WordArt 7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59039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rgbClr val="87429C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7429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1214438" y="1714500"/>
            <a:ext cx="6500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Отгадай. </a:t>
            </a:r>
          </a:p>
          <a:p>
            <a:pPr algn="ctr"/>
            <a:r>
              <a:rPr lang="ru-RU" sz="3600"/>
              <a:t>Летом бежит, а зимой стоит.</a:t>
            </a:r>
            <a:endParaRPr lang="ru-RU" sz="3600" b="1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9688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Северный Ледовитый океан</a:t>
            </a:r>
          </a:p>
        </p:txBody>
      </p:sp>
      <p:sp>
        <p:nvSpPr>
          <p:cNvPr id="5427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08850" y="5229225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4276" name="Picture 9" descr="http://www.meteovesti.ru/pictures/63483070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73238"/>
            <a:ext cx="45243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87429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785813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ВОДА</a:t>
            </a:r>
          </a:p>
        </p:txBody>
      </p:sp>
      <p:pic>
        <p:nvPicPr>
          <p:cNvPr id="37893" name="Picture 9" descr="http://fishki.net/picsw/032013/19/post/led/led-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4938713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116013" y="333375"/>
            <a:ext cx="6192837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57610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3277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8027988" y="620713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32775" name="Прямоугольник 9"/>
          <p:cNvSpPr>
            <a:spLocks noChangeArrowheads="1"/>
          </p:cNvSpPr>
          <p:nvPr/>
        </p:nvSpPr>
        <p:spPr bwMode="auto">
          <a:xfrm>
            <a:off x="500063" y="1428750"/>
            <a:ext cx="821531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Что у Коли на столе?</a:t>
            </a:r>
            <a:endParaRPr lang="ru-RU"/>
          </a:p>
          <a:p>
            <a:r>
              <a:rPr lang="ru-RU" sz="2400"/>
              <a:t>Коля сел за стол. Определите, что стоит на Колином столе. Для этого найдите спрятанные внутри предложений слова.</a:t>
            </a:r>
          </a:p>
          <a:p>
            <a:r>
              <a:rPr lang="ru-RU" sz="2400" b="1"/>
              <a:t>Пока шакал где-то рыскал, волки выли на луну.</a:t>
            </a:r>
          </a:p>
          <a:p>
            <a:r>
              <a:rPr lang="ru-RU" sz="2400" b="1"/>
              <a:t>Я твою машинку не трогал, она сама сломалась.</a:t>
            </a:r>
          </a:p>
          <a:p>
            <a:r>
              <a:rPr lang="ru-RU" sz="2400" b="1"/>
              <a:t>Осень заплела косы рыжие.</a:t>
            </a:r>
          </a:p>
          <a:p>
            <a:r>
              <a:rPr lang="ru-RU" sz="2400" b="1"/>
              <a:t>На улице снег со льдом и ветрено.</a:t>
            </a:r>
          </a:p>
          <a:p>
            <a:r>
              <a:rPr lang="ru-RU" sz="2400" b="1"/>
              <a:t>Нашему псу поводок не нужен.</a:t>
            </a:r>
          </a:p>
          <a:p>
            <a:r>
              <a:rPr lang="ru-RU" sz="2400" b="1"/>
              <a:t>Соседский кот лета не любит: слишком жарко ему…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50825" y="3657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33796" name="Прямоугольник 12"/>
          <p:cNvSpPr>
            <a:spLocks noChangeArrowheads="1"/>
          </p:cNvSpPr>
          <p:nvPr/>
        </p:nvSpPr>
        <p:spPr bwMode="auto">
          <a:xfrm>
            <a:off x="214313" y="2214563"/>
            <a:ext cx="7643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</a:t>
            </a:r>
            <a:r>
              <a:rPr lang="ru-RU">
                <a:solidFill>
                  <a:srgbClr val="C00000"/>
                </a:solidFill>
              </a:rPr>
              <a:t>ка ша</a:t>
            </a:r>
            <a:r>
              <a:rPr lang="ru-RU"/>
              <a:t>кал где-то рыскал, волки выли на луну.</a:t>
            </a:r>
          </a:p>
          <a:p>
            <a:r>
              <a:rPr lang="ru-RU"/>
              <a:t>Я твою машинку не трогал, она са</a:t>
            </a:r>
            <a:r>
              <a:rPr lang="ru-RU">
                <a:solidFill>
                  <a:srgbClr val="C00000"/>
                </a:solidFill>
              </a:rPr>
              <a:t>ма</a:t>
            </a:r>
            <a:r>
              <a:rPr lang="ru-RU"/>
              <a:t> </a:t>
            </a:r>
            <a:r>
              <a:rPr lang="ru-RU">
                <a:solidFill>
                  <a:srgbClr val="C00000"/>
                </a:solidFill>
              </a:rPr>
              <a:t>сло</a:t>
            </a:r>
            <a:r>
              <a:rPr lang="ru-RU"/>
              <a:t>малась.</a:t>
            </a:r>
          </a:p>
          <a:p>
            <a:r>
              <a:rPr lang="ru-RU"/>
              <a:t>Осень заплела ко</a:t>
            </a:r>
            <a:r>
              <a:rPr lang="ru-RU">
                <a:solidFill>
                  <a:srgbClr val="C00000"/>
                </a:solidFill>
              </a:rPr>
              <a:t>сы</a:t>
            </a:r>
            <a:r>
              <a:rPr lang="ru-RU"/>
              <a:t> </a:t>
            </a:r>
            <a:r>
              <a:rPr lang="ru-RU">
                <a:solidFill>
                  <a:srgbClr val="C00000"/>
                </a:solidFill>
              </a:rPr>
              <a:t>р</a:t>
            </a:r>
            <a:r>
              <a:rPr lang="ru-RU"/>
              <a:t>ыжие.</a:t>
            </a:r>
          </a:p>
          <a:p>
            <a:r>
              <a:rPr lang="ru-RU"/>
              <a:t>На улице снег </a:t>
            </a:r>
            <a:r>
              <a:rPr lang="ru-RU">
                <a:solidFill>
                  <a:srgbClr val="C00000"/>
                </a:solidFill>
              </a:rPr>
              <a:t>со</a:t>
            </a:r>
            <a:r>
              <a:rPr lang="ru-RU"/>
              <a:t> </a:t>
            </a:r>
            <a:r>
              <a:rPr lang="ru-RU">
                <a:solidFill>
                  <a:srgbClr val="C00000"/>
                </a:solidFill>
              </a:rPr>
              <a:t>ль</a:t>
            </a:r>
            <a:r>
              <a:rPr lang="ru-RU"/>
              <a:t>дом и ветрено.</a:t>
            </a:r>
          </a:p>
          <a:p>
            <a:r>
              <a:rPr lang="ru-RU"/>
              <a:t>Нашему п</a:t>
            </a:r>
            <a:r>
              <a:rPr lang="ru-RU">
                <a:solidFill>
                  <a:srgbClr val="C00000"/>
                </a:solidFill>
              </a:rPr>
              <a:t>су п</a:t>
            </a:r>
            <a:r>
              <a:rPr lang="ru-RU"/>
              <a:t>оводок не нужен.</a:t>
            </a:r>
          </a:p>
          <a:p>
            <a:r>
              <a:rPr lang="ru-RU"/>
              <a:t>Соседский </a:t>
            </a:r>
            <a:r>
              <a:rPr lang="ru-RU">
                <a:solidFill>
                  <a:srgbClr val="C00000"/>
                </a:solidFill>
              </a:rPr>
              <a:t>кот лета </a:t>
            </a:r>
            <a:r>
              <a:rPr lang="ru-RU"/>
              <a:t>не любит: слишком </a:t>
            </a:r>
            <a:r>
              <a:rPr lang="ru-RU">
                <a:solidFill>
                  <a:srgbClr val="C00000"/>
                </a:solidFill>
              </a:rPr>
              <a:t>жарко е</a:t>
            </a:r>
            <a:r>
              <a:rPr lang="ru-RU"/>
              <a:t>му…</a:t>
            </a:r>
          </a:p>
        </p:txBody>
      </p:sp>
      <p:pic>
        <p:nvPicPr>
          <p:cNvPr id="33797" name="Picture 14" descr="http://waland.ru/thumbs/grechnevaya_kasha-3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6035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16013" y="333375"/>
            <a:ext cx="6192837" cy="9350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BC2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57610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4A7515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885113" y="476250"/>
            <a:ext cx="649287" cy="647700"/>
          </a:xfrm>
          <a:prstGeom prst="rect">
            <a:avLst/>
          </a:prstGeom>
          <a:solidFill>
            <a:srgbClr val="76BC2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76BC2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3072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7188" y="1643063"/>
            <a:ext cx="82153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Найдите в каждом предложении лишнее слово. Обоснуйте свой выбор.</a:t>
            </a:r>
          </a:p>
          <a:p>
            <a:r>
              <a:rPr lang="ru-RU" b="1">
                <a:solidFill>
                  <a:srgbClr val="003300"/>
                </a:solidFill>
              </a:rPr>
              <a:t>Петя ушиб колено ноги.</a:t>
            </a:r>
          </a:p>
          <a:p>
            <a:r>
              <a:rPr lang="ru-RU" b="1">
                <a:solidFill>
                  <a:srgbClr val="003300"/>
                </a:solidFill>
              </a:rPr>
              <a:t>Робинзон ослаб от недоедания пищи.</a:t>
            </a:r>
          </a:p>
          <a:p>
            <a:r>
              <a:rPr lang="ru-RU" b="1">
                <a:solidFill>
                  <a:srgbClr val="003300"/>
                </a:solidFill>
              </a:rPr>
              <a:t>Собрание будет в декабре месяце.</a:t>
            </a:r>
          </a:p>
          <a:p>
            <a:r>
              <a:rPr lang="ru-RU" b="1">
                <a:solidFill>
                  <a:srgbClr val="003300"/>
                </a:solidFill>
              </a:rPr>
              <a:t>Путь кораблю преградил ледяной айсберг.</a:t>
            </a:r>
          </a:p>
          <a:p>
            <a:r>
              <a:rPr lang="ru-RU" b="1">
                <a:solidFill>
                  <a:srgbClr val="003300"/>
                </a:solidFill>
              </a:rPr>
              <a:t>Он написал свою автобиографию</a:t>
            </a:r>
            <a:r>
              <a:rPr lang="ru-RU" sz="3600" b="1">
                <a:solidFill>
                  <a:srgbClr val="00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5805488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rgbClr val="76BC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500063" y="214313"/>
            <a:ext cx="7429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</a:rPr>
              <a:t>Петя ушиб колено </a:t>
            </a:r>
            <a:r>
              <a:rPr lang="ru-RU" b="1">
                <a:solidFill>
                  <a:srgbClr val="FF0000"/>
                </a:solidFill>
              </a:rPr>
              <a:t>ноги</a:t>
            </a:r>
            <a:r>
              <a:rPr lang="ru-RU" b="1">
                <a:solidFill>
                  <a:srgbClr val="003300"/>
                </a:solidFill>
              </a:rPr>
              <a:t>.</a:t>
            </a:r>
          </a:p>
          <a:p>
            <a:r>
              <a:rPr lang="ru-RU" b="1">
                <a:solidFill>
                  <a:srgbClr val="003300"/>
                </a:solidFill>
              </a:rPr>
              <a:t>Робинзон ослаб от недоедания </a:t>
            </a:r>
            <a:r>
              <a:rPr lang="ru-RU" b="1">
                <a:solidFill>
                  <a:srgbClr val="FF0000"/>
                </a:solidFill>
              </a:rPr>
              <a:t>пищи</a:t>
            </a:r>
            <a:r>
              <a:rPr lang="ru-RU" b="1">
                <a:solidFill>
                  <a:srgbClr val="003300"/>
                </a:solidFill>
              </a:rPr>
              <a:t>.</a:t>
            </a:r>
          </a:p>
          <a:p>
            <a:r>
              <a:rPr lang="ru-RU" b="1">
                <a:solidFill>
                  <a:srgbClr val="003300"/>
                </a:solidFill>
              </a:rPr>
              <a:t>Собрание будет в декабре</a:t>
            </a:r>
            <a:r>
              <a:rPr lang="ru-RU" b="1">
                <a:solidFill>
                  <a:srgbClr val="FF0000"/>
                </a:solidFill>
              </a:rPr>
              <a:t> месяце</a:t>
            </a:r>
            <a:r>
              <a:rPr lang="ru-RU" b="1">
                <a:solidFill>
                  <a:srgbClr val="003300"/>
                </a:solidFill>
              </a:rPr>
              <a:t>.</a:t>
            </a:r>
          </a:p>
          <a:p>
            <a:r>
              <a:rPr lang="ru-RU" b="1">
                <a:solidFill>
                  <a:srgbClr val="003300"/>
                </a:solidFill>
              </a:rPr>
              <a:t>Путь кораблю преградил </a:t>
            </a:r>
            <a:r>
              <a:rPr lang="ru-RU" b="1">
                <a:solidFill>
                  <a:srgbClr val="FF0000"/>
                </a:solidFill>
              </a:rPr>
              <a:t>ледяной</a:t>
            </a:r>
            <a:r>
              <a:rPr lang="ru-RU" b="1">
                <a:solidFill>
                  <a:srgbClr val="003300"/>
                </a:solidFill>
              </a:rPr>
              <a:t> айсберг.</a:t>
            </a:r>
          </a:p>
          <a:p>
            <a:r>
              <a:rPr lang="ru-RU" b="1">
                <a:solidFill>
                  <a:srgbClr val="003300"/>
                </a:solidFill>
              </a:rPr>
              <a:t>Он написал </a:t>
            </a:r>
            <a:r>
              <a:rPr lang="ru-RU" b="1">
                <a:solidFill>
                  <a:srgbClr val="FF0000"/>
                </a:solidFill>
              </a:rPr>
              <a:t>свою</a:t>
            </a:r>
            <a:r>
              <a:rPr lang="ru-RU" b="1">
                <a:solidFill>
                  <a:srgbClr val="003300"/>
                </a:solidFill>
              </a:rPr>
              <a:t> автобиографию</a:t>
            </a:r>
            <a:r>
              <a:rPr lang="ru-RU" sz="3600" b="1">
                <a:solidFill>
                  <a:srgbClr val="003300"/>
                </a:solidFill>
              </a:rPr>
              <a:t>.</a:t>
            </a:r>
            <a:endParaRPr lang="ru-RU"/>
          </a:p>
        </p:txBody>
      </p:sp>
      <p:pic>
        <p:nvPicPr>
          <p:cNvPr id="31748" name="Picture 9" descr="http://img0.liveinternet.ru/images/attach/c/3/78/214/78214506_4603781_6d50891048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714750"/>
            <a:ext cx="3481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16013" y="333375"/>
            <a:ext cx="604837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51206" name="WordArt 8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950913" y="18446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1116013" y="1989138"/>
            <a:ext cx="707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Назовите символы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5661025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27" name="Picture 8" descr="http://images.myshared.ru/325303/slide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16013" y="333375"/>
            <a:ext cx="604837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49158" name="WordArt 8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27088" y="1917700"/>
            <a:ext cx="71294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Легенда гласит, что бог запретил работать в воскресение, а пчелы его ослушались, и теперь они не могут питаться нектаром этого цветка. Опыляют его только шмели.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79388" y="3860800"/>
            <a:ext cx="85693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/>
              <a:t>В легенде говорится о клевере.</a:t>
            </a:r>
          </a:p>
          <a:p>
            <a:r>
              <a:rPr lang="ru-RU" sz="1800"/>
              <a:t>Но есть и другие цветы, которые опыляют только шмели. Это, например, львиный зев, льнянка, яснотка белая.  Связана эта особенность со строением цветка. Такие растения имеют закрытый цветок, который может раскрыть лишь тяжелый и грузный шмель.</a:t>
            </a:r>
          </a:p>
          <a:p>
            <a:r>
              <a:rPr lang="ru-RU" sz="1800"/>
              <a:t>Под его тяжестью открывается узкая щель, куда и вползает </a:t>
            </a:r>
          </a:p>
          <a:p>
            <a:r>
              <a:rPr lang="ru-RU" sz="1800"/>
              <a:t>насекомое. При этом на его спину высыпается пыльца из</a:t>
            </a:r>
          </a:p>
          <a:p>
            <a:r>
              <a:rPr lang="ru-RU" sz="1800"/>
              <a:t>пыльников.Пока шмель доберется до нектара, он оставит</a:t>
            </a:r>
          </a:p>
          <a:p>
            <a:r>
              <a:rPr lang="ru-RU" sz="1800"/>
              <a:t> на рыльце пестика пыльцу, принесенную с других цветков. </a:t>
            </a:r>
          </a:p>
        </p:txBody>
      </p:sp>
      <p:pic>
        <p:nvPicPr>
          <p:cNvPr id="50180" name="Picture 8" descr="Картинка 3 из 2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6013" y="255588"/>
            <a:ext cx="3700462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WordArt 9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34559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клевер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116013" y="333375"/>
            <a:ext cx="604837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47110" name="WordArt 8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500063" y="1857375"/>
            <a:ext cx="8143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Что справляют раньше – Рождество или Масленицу?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6" descr="data:image/jpeg;base64,/9j/4AAQSkZJRgABAQAAAQABAAD/2wCEAAkGBxQTEhUUExQWFhUXGBsYGBgYGB0fHxwcGhcYHBwgHxofHSggGholHRgcIjEiJSkrLi4uGB8zODMtNygtLisBCgoKDg0OGxAQGzAlICYvLCwvLy8sLCwvLDA0LCwsLC80NCwsLCwsLzQsLCwsLCwsLDQsLCwsLCwsLCwsLCwsLP/AABEIALEBHAMBIgACEQEDEQH/xAAcAAACAgMBAQAAAAAAAAAAAAAEBQMGAAIHAQj/xABCEAABAgQEAwUGAwcDAwUBAAABAhEAAyExBAUSQSJRYQYTcYGRMqGxwdHwQlLxBxQjM2Jy4YKSwjRDsiREU2OiFf/EABkBAAMBAQEAAAAAAAAAAAAAAAECAwQABf/EADIRAAICAgIBAgQEBQQDAAAAAAABAhEDIRIxQQQiEzJRcWGBkfAFFEKh0bHB4fEjUmL/2gAMAwEAAhEDEQA/ACZGVyW/lS/JCfpBUvLZf/xo/wBo+kbyRBcsRAsaS8BL/In/AGj6QRLwSPyp9BEiBE6BBARowSfyp9BBMrCp5D0jdAidAgnEaJA5CJpciJUJidAjjiNMjpEsvDiJkJiVCY46yJMjpEyZMSpESAR1HESZXSJky+kSARukR1AbNBLEbd3EjRkHiLbNO6ER4rBomIKFpdJZx4EEe8QRGQeILFmHyKQhQUmWAoWLncNz5GN87niXIWuzC/w98MIBzhEpUspnBKkmrKsWrWEyfK7Gj2cPkZtMSlAl8K0kq7xJYkk+97cj1jsHZvMkqwsszJyVrCB3iiW4t6EAgOWDgbRRc4y6UV0QQxYgg9bHf/IgSVhJSdZVJUQkDSNSgznkCPpGPHNJdGueKUjq8rMJKvZmSz4KH1gbMc7kSVBC1gKNk8/k/S8cxRkszEK0SpIlnm5PqXZN6/WGuV9nsVKUSrCS5y3cLmKfnav6UZoqp8ukS+FGL9zOkIYgHnGFMV3JMJikzD3iZctPtaZYASSbktUq8XhjKM3vllRQkMGADkpBWxvS8Uol9g8pgLETmLG2zQSZwKSQekCT1hKR74aMRXZkmdqBcM14iw2JCkk8iR6GnuaBpU4lVCzuD+nOB14hSNaUh3e9KkFvlCTVSoK6CcrXqlJcMQ4PkYhxKSbJI2JjbK54KSB4xpmEwA1Kkudt4OMEhZPVxKDuAH+/vnBciYBLoPGAEIcrpqU9T5BoNnhkJcsRsIqKL50+rdWH34CAcTen36QaS51aTzY+Y+/KF2JzCv8Ag/SDo5GkkwUhY5xUpObYcU1ksknfYP6naIMs7RSSGmLVqfZO1Wt91heKKrl9C+S1jnBKJgG8VbC4+QsDSs1pV+R62o3jSCZuYyEFjMGp6sCWZnfkKj1huCBbRaJcwcxGmOx4ly1LDHTs7PUb82t1aFmAxcuYHlrCm5QBnWYpCCkKd9KgeQ1dLu1jsbQeAHJmy+2Ku80pEtjZJUXNR6PqDX3i35dmKJiEqH4ttwRceIjmsrHHUyACkUCily+wDA+FuUWrJcUkrASrhmjUB+ITADrSaXYF/Ac45KznaLZLxCTvBAnCEmLx0uSl1qZg4G5hEjtOtbkaUhN3t5m/6weKDsvonBgdjEomhorOV55KnK0ImsfyqSxNDbi5CHS0LIDKFCTVPTx845RT6OfJdh4nD5RisSA25NoDVhioAKUTzajlmjyXgCPxq2aiaeFN+vODxQA44lmcH0P0iWVNe4I8YGViGOllE9Ekj1ZtohmZgUoWooKSlmSWcgkAGjtV/SOpAoOnTwln5wPMzFKQSSGHy+EJ5vaVrSyate1H+DW5wBmucmZKUj+GpK0kEMSwI5P90gNqtDRg72e4vtk7hCSGGrYkhzVwSACxrCf95xk8cCVKKrLBLNzDMPUqg3LMyGGlBMuVcuXe6WcOTVxSCJvaeZw6EABRU3Dycuz7tGZ4+W5P+xraUfljX5/v/UiyqVOlhSZwLghiW5VruLfWC1SUrIEwHS/EBv57VaCsmzI4kTELA1pAIIHiCPKn+6IpyVJcEVFuoikYJLiRcvd+I6wmISEslASEioSzClBTpA//APcD6dB1As1anZiA36ecJ5zqS6CEq5kAt4jeAp+YHXMlmettCdOqWlwo6rsGIbTUcxbcukLwT8jBeYTv3vSFADQpnNKqQWdmUaEDw8YIxkwqmJnFHshSQQsEAKKeJmBJL26RXzmMgMdC1KOnhIAHNQBBp+JqDbzZSc9w6OJilTMtAGpQJCdAPNRApWFjH6gdp6C+/JmgIWGrRm1Cj0FXFD5h7xDmGOLJTRSioJoC9ldKFwfR4SZp2hw85JfvJZAUyk0OokMlw92v16mBcBmuFlutE6dMUWSdavZClI1KY8iwpd+ReDaTBwfY2RNmBfCKh6EEuef+33wQuVMUoq0Go6CvrEOL7W4dErX3iW1lLA8RAeoTdiwZ2FakMYUr7aJUmWZKVFaioaCHts49qjl09K7FZqL22NUn0hzLRORqZJA5uOQPPm/pEacTOWaIO41KozX67xCnN1LWdcsoQClAUognvFAEOkGzGl41xGfSkHS5JF6j7rcc3B3hkkvJNpmncz9SykB3B9sgVFfwsTSITiVpmATUKKeaaj2fzXI52gfLc7XOnADhSbpJc+yavsHanPnswzLHIlJ1L6sObD3Qdd2c14F+OzwEii0g2OkswHMitOUB46bxVO3KMyg/vBYj+GENpJ/MlIoLtQ7xviuz2FKqpL7stX1vBTtAqmczwuESEBbqdIB+fmXiFEx5ihcMzPyLAsPAQwwGHmiXNSQHly3tdiKX5OfKGsjsy05ClhwqYQoMfZSFEeAVwgxNQdmmGRRdsh7OSQZyAAKkEgg7KQGFaU4uukwRmWBXInhCElWp9IH4kkkgjqACCP6TtWLH2cy4ShRLEa0KJdy00lPiCli/+YdTMCmYQVJDgEJVuH5G/wBNotGNInkycpWczRPUOJFAaPVy5+otDCVOOpTgBpcwhKwWKhKU3Kupm6tA6VCWWP4bPan+T7hGYiSpSULAMxS1KQqwHE2kvcBgedQInOeyiVljyGUlWHQSH1VbqbuN29kDmfQ4YFKVoZ9VdLFiOfFRtg/lFbwmKVKXpKiACeEig9277N84gzbPVhXeOQdq1rtCOXk6MJSdIsGPXqmDUSUGgeht76fCK9nOIIlgIYJK+daWPgxNOsLcd2gmzWCn5itPHpC+fjncbfMt9IdTbWinw1jadp/gXH9mC0HFpK1JJTqKdSm/CoP42bxi6ftFzqfIMoSioIUFFej3OoVFATs7HlTkuUYmaZqEoSColgwD+uwi+5tn0ky0IWoraWmWruw4OkFyFEWIPujpT4r8Ra5zTY5/Z/nU+fPIUtRlpQSoE6qmiamo332MdGSY4TkGciWopw6TJ1slS1qLBiWJAd2fbmY7J2bwq0Sv4k0Tio6gpPsgHZPMb1O8GE71RLLGtjV4il4VA2u13NrXicJj00rFSAIuVKm6kEJVoICg1iQlQB8iD5iMwwkqC0oCCEnQsJAYFg4PViI412gzKdisXN7mYUomLAAQpSQsJBShSmNQzH0j2bnKZCUSELKkAlXtXWQXKhy1NTlCOSXg0LC2rs7CcmkH/tihe5+sSLy6VqKihLnn9LPFF7MdpCgSiqYVyJg0saqlq1MSpWyRf+2rDSYtWa4mYoLliQohjpW+6ag9KilY5TT2JKEk0r0KcRjwjHJADIT/AAqUHEK2pRQHg0NMcQQrUQCirmgZucKU5OVlKlCmmWWAJPECFf6vxHqqsL85WvWhc40JqDYFJKSALHx6xFyauy0IKbSsIl4+USdK0vuIEzDESfzcafZIr4h7Qjxa9ClaEFSQpuLhSCer1HX4xFJxQUsJCgpi2oBWkdWO7GpYu0J8Xkqopxhy1Z7mWZcKggHWojiJsGYgACzjnBOHWJktSioBQIdADaQqyi9yW+MEzsqAB1nUpLuAWbYf1WrU79IXjLnfu9LhZv1FnHkfPpEMmV7j9DRwwxSaIMyXV7ioTUAkl2Jalg1NheFmJy5XHMBAloISpj7ZUBYBmAvTkRF/7NZAlSdU4BZ2BHCKbDe+8R9tMolplo7tKUHVVhcAUrsz+/pFpRXHmuqIY5p5Iw+n/ZUctywyZCpgImFY0pUoOpLhtIFbHUHoTAqMODqSsaXF08K683Dgdd4tfZXBIUFy1qIqFApAFm3IcEEf/qCe24ohKQS705+XQCFe4ckDJk4TcEUefhVrCmma3Uwe+kO5OzuT4t5QVLmrSUmXr1KSkFSxqS2mjFQIAAFx5UpBUzDKYFISx4rkGvOhvQ+BESysOvQDMUDpBYAEOzMAf9Q8dJhIyt6JycuNSWt0JJIUmYVAzAUsHcuaAAjmDdmjfF5mZlVl1JBCVbKAIfoC5YmB1JKjMTxkKSklizPqBq7gkDblAUyUUaeE0O6ruK79BD1cex4v3Vx/P8v8hU5M6XwhE5OpJc1pUsHG1T4NDLL5ExKGVSpIcKN6+8ufOL1KxCSkEC4BB5gwNiZ4e23IRpUKMvxN9FZwuWJY8I4k6VdQH+phvhsKwAegDVL+81iLCilTB8ttqxXZKyWTIiWcgFLMS9C163jJYhd2oxU2VhVzJLa0lJqPw6g9+kDfYy26KL2oxEtM1fdpOk0KiKai5I9SadIQHM5yyUSiwSKnmxDXB3sOj0hzi1TTgyVS0q79ZZZUOBl6XKXfUChdaNqB6FfhMGluB0pvqIqrqB4eg8ojaW2aFF9BGDxa5oKZv8wcgAFFgNRYB2p6eELsfhZkxQYBm3UBXe58obSpCRYKb+63kNvOB8wyzUSsJD8qt0++sScldo14uNNS+n7+v7QsRg1JJKihgLBY93WG57Py0yda5vt0QA1wDUuQ4pCXHnSspKQWYb04RQVtGq8XMUkJuhNQDs/W7ExycmtMrlx4rpFhQsS0aUCjccyjqoDpSXcJu9ntaFurUSSaWG3haA8HiyoFNt6mnl6R5g8XxbHTQJANatRVtr9RHcJNiQjFDXAoU/D9I6R2T7fycLh0SJomKWFKqgAgOX0uVDid6RzhGYk6SAlFxcqNqPWpAtG0jDGYNCELU9QBLSTTeidRisYuO2CeJTVUfR2T5rKxMsTJKtSTQ8wdwRsY3zXFJlSZsxQJShClEAO4CSTSOIdl5+NwsxKpUmeTQKSqWpljkaXGyv0jrubA4rBqA1SStIJTMoWBBUk3oUghxziydmHNg+G19DkmCR3aFTDqTTu0kVYEAlXwHrFdxblZWFHVVRBSKANU1ZtosOfn+AqaDpCZoQlqBTpWtbDkk6f9w3isSZqVqJWX/EQKBRBsSLAP7idoWDbfJ/Y1ZePHiuy39kFoXh5svvCFK1LQjQGUUoJIQt6L0BQKSGIUG6dZ7J4wzcLLUp9QGhT3JTRz4gA+ccKnZkqTpJUAsLCks1CmxHRNx1a9Qbz+zztphZMpcucvRxak8Jb2EhVRzKX84avdaMsk3CvxOqRVO3U6XLTLUpIUsnSkEO4uQAS330hhgu1mDmkJRPQSbAuH8HAeG06WFJIpUFnrcR043GiUHxlbKFlHZibiAZmIAQlQGhPIUsPDcl4tGU9m5GHQEoQCRdagCo+cbdnVrCO6mkKmS3BKUkJZ3T5sbdIbmJY8MY7Q+TLJumKsdkUmaXmSkKP3yjeRlUtACUy0ACwAFIYxqYekJzdUQCTAuOy2XNDTE6g7jZj5QxKojUrpCyV6YFJp2hNIyWVKfQkB7mpMRYnLNS0L1kaNRDAGqklL15AmGy1REQI5KguTe2VVXZUJSlKVnSlKU1FeFIA5conm5KO6VLBuCxPMih8oerV1MQKIhYwjF2kGWSTVNnN8Zlc1KQUylDUhGsF3CgK89398LpOTTJ0xGtJSlKnVUhwNrMbDaOpqIiBaQYbivoKsk10xZKQwYAAMwA+kAY8cXly8YdzECFeMHFQi3LxiliLsAwxDQZKPpAUgCjmkGSyT0ENRwVLWXowHviUoSoFKqg3BF/LlA8sfloOcEYcjw67waAc07SYTu1rkcRSghRoKS1KQwJG517825QElRVMY8gB5gE/Tyizdo5ZMqVNZWqYlS5hb/wCVihL7lIOkcqGKbLxDKfejffpGHLHiehhlyX2GOMX3Q2eGuZ4EJT3kolSCHUL+BHKm0VTOy/EqYCv8nL37eEHZVnSxLWh+IJZL82ofEe+Bx41Y6k5bQNi5JmJCkyio1c7sGY0NaU8oUhL7e8wTM7RTEnQsKSpICSAeXPqb73gjAYVE3j1gEnVoDeJd6+kdJOCtm3FOL010Ad2T6NYH4wYnL5glhbHQ96C/Nq3DPGYnCgUS4br5RacBL4ZaUkq4Q4uDszeA98K88uKr7DKUEuSX3K9gsMS5SLBz4R3D9nWW4b92lTkSx3oBSpZHFq/EAXtWnRopuX5ZJkoVpQlZK1OSQwYBwHegJFhZoZ9jO0CMPie4UEplzgCFPQKDs7Uq7ehimOT5+4n6mXxsXHGna3915R1KKj2/yCZiUylytWqWsuAWJSQXIemoFvEExbQYHVj5QVoMxAV+UqD+jxratUeLGTi7RwXP5SZUtCHKieJTknj1LBYGgdCUG3jyhAJoAKWHFU0sAaMeRrHUf2p5EnXLWFMJmtOlvxlJJL3AU1ub/mjmU3KpiUqWtk6fwu5ptSn3tEetHoQyxaTf72R5hhRLQFXJLDyDn0+cLhOsQaQYrUqahBsFBPrpCvhEsrDypYX3gKnUQhuSSQ58flBXQZA8jFlwxY+4x0rsF26MpSZOJV/CNAol9B2qPw9Noqi5EuVLQcOhKu8SCpS6qdg4CTYPy/zCLMZZKgVs5GzBqttDrJ4IThy0fQOGzjDCcqZLnSzLUHmKCgUggEuS7A036Q2weeYaarTKnylq5JWkn0BjjWX5BOwE4ycQypGLlkJWCQHTUPYpUxa+/SKKsTcPiFJQ4XLWUg+BYXoQesOqIOB9XPHkco7CftEmKPdYxaNRLIUp0U6rAUkl+em9zaLfnuc4yXPlokYeXNQpBUdUwoJUFVSlbFL6WLEVZXKA0Jxd0WUkRDMPWEJ7VoSdE2VNlLYEpUAWDgOFA6TUw1weORNTqQoKSdx8CNjE72FxaVm6lGIlxMVRVM57YIkTdCkEoBYrSajnwtUeBehpAlJR7AoOWkP1xApBiLCY5E5AmSlBaFWI6Fjex6GNlTDtWHoV6ZoURCtQ6xvMUYgUuOONJh8YTY1Q1XFvrDSYTCbFpOq20EUGwqRcA+cMEJJ38hAUia9qDrB0pPX0h2cTlKRtXqfukEyVWYP5fWAJLuSBTmqDJY5kk8rQaOsHxWXFclUl0hOkJSXLp0tpLjkw8Y5acMCJhS+pAK7XludZ/pKSxI5E8jHX5s1KElQskFR8AHMc2UO97+chBSBMJWHcaZyFIYVoTxpPWZLaxaWbDyjy+hbBl4uilHhcKqDV93v9+UbAS6kqoXcD4O9oNRhU6VEqdhw03UCU/CJMNl0sDSZZXNIfQly258oz8lWz0LJcHipE0Vl6CAwUhBY+SQa+N+cFSEIQ8pR1Oa8KWqHSHIJTzvys8RJxswDSmWU0pSlOooYkyfLDiJsxK1aV6AtJZw4IBcbhiPSOnmlKNNAxY1jlzXRFisNpmJZdFqIAagYA0JufHrDzL8V3YWaDSWCgRQEmwv5h6RpiMpQcJ3i1nWDwEAMghQcaX3sXNuUCCeDwAKJNAzF/Is56f5hFCMklLs0fFjTT600N8tOsqCZalNZZDioqHZgWUKGIM6w+hYWoBCWCW2NyN30+FWEE5RjJXFMSVJ4QhMo1CUp3D3JPEVHcwuz0TSUqK2S5oGYKoQ+697sOHZ45Y0pAXqMjTlFUdDy/9o8soKFyu6WmWSjSXDgAAMQCK+NK8255isUVL1LKmOpRVclQNgTc/wCYAStSSlaqEpYgttp0kbg0by6lvEEKKVzAoy+IJKXZVVbm3Xd41K5UjPw9PT7/AFX/AD5LJmOfYjEpSEIXN0Io4KlJYDUaCp4andnhVnEmZMRxKAmy2UpCVJKVJLEF0kjVYkbQZ2N7RIwpJlFQJBSoKU6SHNwBQD2nqQ5FRdzkmR4dRmKxM1SNI1SyFcCQp68twfWBKP6kI8IvS1+rOcyVKNBze4DVAO9P8RHPLqbyi19psjUtPeYfu3lpKz3bfxUKIIWlqKIHVyljcKEU/vCS5RXn5FqPXbygrqx1PZYkpUtAAKNIAA1GoboKn1APWK7iEqlr4wSNq0LcmtEc/FqUQNhRmrTw8o1VjlBLKLjcK+sGMeKGeSEl5T+tnWuyvbKTjkDDYwMpHsLNaEFPETsyiH8DcPDaR2VkzJ8yZp1KBSFIooFOnSDpUGUzAUKTR3q0cQwy1agvDv3gNALux9xjquX9o+4VK01TLSAsvcKqUuX3r0YCwhZ5I2ifwZJPYrzLAgTZspEpITJU5QX1FyWSCXYFne7c4lwHbWepSUTJKpiZJHEg/wAWU4UHCi+o6QoaVDiZjC2XnCpuKmqqrW5I2ooN4AOwMA5hjEoVPUkJUtQSpXEbghLM1resQWVqTRX4KatnSe3K5f7pLUkqIWSrvCal0k8T3JLUYMAQALRXMnzw4fAzcTJlShMChKClEgrHtE2Z/ZAH9B6QBnfbKVOwsqVLBlmWOILYuw0tTm5PwhHkeLSZBlzHSpKzMluN1o7sjmzlChs6BFJRp8iUU3FRf1Gg/atjEEa0IY7LSzjoQ3rWAu0ytZXN71SFVoEsC51XoS7s5ANjFbxSVTCEsrgohJU7U22DmPJOKCxqCrMClTuGpRyw/WJ5GmteDZhwRxy91F6/ZfnuhapMxYTLUwlhT1mEgXsHDCu5EdLUWPLyj55XMcNzcnTs96k3jtuS4r/0yVLmawlIaaQwUkAMTyOx6gxbFK0YvWRTlyQ1mKgaYYrebduJUlTFKlDYhq+ANx1hllmbIxMoTJZJBoQaFJo4I5xRST6MbiwxQMA4pJenLnBS1tAWIUH284IEAYZepmBAGz0+sHn8o3v4QJIQAD5xNJmPVn5ARRihuqw538rQRLXxHlAOEUSsk+6zXgiqiBtBrZ1hyC4IMaHL5WkpCAAsMoCj39/EY1w5e1oJkklvvpArwGzkPaTD9wtaFEOFpIHOiiD4HUC21RC048FJYgalKUsFw4ZIQ5/K23N+sQ5zMVMxM4upZ71Yc3ACiAOlAB5RAjC8TzGLV0j3A/SMU1FdnpxukFS82U2kPos2osb7Wh32KxalYk6jRMtrbki/+0wtw+ipUPHlT4Qbk0yZJlrmiSACdQVqALGgcNysOpiVppl+U5vhfYyxeLSnDLDgEzSpnsKD6eUJcCFGZqSwKeIlxRg1OZiTFTuB6hNjR2LPt93hXi8X3alFy7nZh9mnpDQhyOllnijxr9UM5OcgTgFpUzaST4g+HL1gjPMeJ4EuSTwq1F6CgUGA5VJfwgDKMmm4xAWmamWz0Y2dvDaNcVg1ycQJS5lwA6RsWa56eEVjKHOvK/QVOawu1o2nSJgA7whiWVxVZttuVPDrEea54lQKZYcWswSBYAdB84nxmWqFFq4aAGhcmleVoQyMKO8MsOpyzAVp8otrszQ74s8wWIIV7JVqIcC5AIdusOpmOnyiZZLoIoGsH3D3DWrGqpicPrEtjMIZ9gKUf7sIAkHUoOeImr38AbH1hOTltrRThGL0w6bmEwEFC309Wa/JnubczziRMgLlLmzXWTRDBrAuT7vTziTs7lqFrMzEECUmzn2lXSn0BJPJJhvmiRqSHADkJegZm0no1jt4Qspao7yVTGDSkEbip6lyH9fdEGJwxTp1hgoBQLggpUAQxFN/KG2EmmUrSUalEspBb2fMEA/e8H43PpCUFBQSx4WQkBIq/nU2tC85XpWWeHFrlKm1YiygspSgWGkgnzFH8oIxuN0pAdgLmrmtPjFoxWcIThpAlAKkmWnUzB1FI1P/AFPqd9xFVlZTJmqWdUx2dCCsBzTh1EeV4m8icvcLHE5JuHSDOycwh1kB5qTpTqYskg18RqNPywP2jwfCJwFQD3gZnGoAMHqz+YgbMsPNRt3ek8LhlJagCSDU+AjfMMZMXLUksxLKXXio+mpcbE+Ijr9ylErx9vGrYkwuJ0KqCpLUJ58onwuInrmApd7eDsPiR5s1WiPErSEMwp8XeHOCnpP8coQNKeFKQwK1JKUizj2iTyIT5aFT8GPPB4lbe+6GuVErJV3bznZWrhCSKFRGxfYXPrCPtZl2haSh1LmGrBnVSwFr2871LfK8zLrUUOpRQ51e0dSXuN06gb2iXEZlK1JUZblJ4CSSau5A2oH3jJJvFlajtL+5WKlmxqbEqpM9IZSQVM5CSFFkDiUQNvnF+7OJVNyeZKUtSFJ1gE7NpmDyJPvil43EFa+8SShbMKFmNNJLWPzgPG5ge6WNWk1BQXuBdrEWHPxisXF/Kvv+/oRnyjqb86f78ns1KtD6u8S5LF9SWtU79PCOifs8mf8AowwAdaiDYkFql/TwAjkmW5hMqkM6nLk+sT5Pnk7CLJlravEk1SrxHP3xXHCpOxM84yXtO6rnc4AxEytojy3Nu9ky1lISVpCiAXZxziLE4gPvF6MVmKUSAOZqfODsMQ3JjAUlV+lBEssu4AqaH75w+2CwnAzKqN3eCsOCV2pvAEtWkkCGEtTgEco6/JwYGFAPKAM7zhOER3kz8RZI5nSS3gySYJkGrPURXv2imWuVLSaq1haQKk6QoHy4iP0osn7WPFW0UTGYmZiFrmM2qpIADsGrtZvmYBSitT08FNR/rDkyKB1pS+33bxgeZlYcrE0KpZrtaoMeZxk7bPQhN3VaAsOjWoSx+M6abJDlR9Af90N80xqSyJZKgkMAn2RRgH3pv6Qsw2KQQlSkkEJICk1BBu6bg0FusaoxcsrUEulLHTS/FQtzajDd6wXGtGyEckJqb0jMXPVqUQrhYaxfcDzUXoOZiLNcKrSFkgAkK0lnpz2Ph4RHiVFHdoFTqUpX9RDBz5k+kbicpSXLkEfZ9X98WjrYmXbaXRYMhkLCpcxLrDcSU7BqU5NTxHWF3bWarVxsToDKAZwpRb0t74Ay7NVJKpRKg1NSd0mrE8wLekQ5pmhUEoKdZSeAq2Dbi5Aex5QscUufIm8yUHBftmpzApSlK3YsoPcspxxXbygvJpiZaJk53K6DwFB6l/SEKxr/ADKXua9TbYBoc4ukpCBzY+QaLzS0vqSx7bf0B5C3U5s484dpyIk60KS3N7DdxvR/SEQI1adgB6wacYoIKXYG8Jkk20ysVrQ57NZrJw8ydJnHVJWlPHpcpWklSVAeKj6CDF4hBnIfvFS0HWJhQUgilCHO1PKKXg0oVd3J5eUXZCUiWpANAGD0cUFn3IeJ558YpCwgm7sSZljxNnaUABAclq6Uh+HVcCvyEKMzKC3dsfnG2OIloMsF1rLqIpTYN5v4wfl+SugUKrqVpULaXvszecaeUcaRm4uTbKrPVygyRjlNUPyeHUns8/sLSXUGUtILU9lSTZRe+7BrxmJyHu5iTrSQCnUOvi5YE9S1a7BMmTG1TL+mlPHP2nmeS0pmpShICUy0hS+pBUrkdXEzdOkK5U0zJawAazdQo/4CD/x9YeZriJZmKXMPfKNEiyUi4f8AMXJpbxhXJxmk6kpoSTQAcn8KcukZoP29HoTxtblIWzJRqCC9bhjtsfOJcJiSZaUseE1rc2HVgGi8DE99KOIRLld4oEUFgpWlQKmuB7ydjHNFSyHbU6SQSNr0JHgfQxpxu7R5Gfb2WtIICWFPaKRS7gMbm/OPZc1AoGSTTiod9zFYkZrMTu44RXkm0Tys5mkgBno1Nx9XiD9POzVL1GGceO0WGbNBY2QK1o5IoA9r0PNoSzpS8VMOlhpFjQkdRz6bRrPxMwMZhBSaUFgat1pAuHxhlq1ILGo50Px29IpjxOO/JLJkg4KMeideDlILKn8QoQhJvZnZvQwwTg5KUOUKKrvMeob8r0r4wrwctIBmrqlJYDmWdvm/QwPicwUpeux5bAbADlFGm9JkIuMX7lo6N2CzMKkFDgLQpQ009kl6C+mrQ9xGIL3jj+VTWUTqKS1xc+cWqTgsepIUJxSCH0qWXHjQ1i6a6M0ou7s6EhYv5+sSyFkKPLrAyC5pyg6TKDgc/dDJi0bqABSomho0GKDFha8Lcam5Fkhh4n9IPkp7yUQFEOGB5OI6tWBd0eLxAQkm5egG9anwjnuaZiVzJiiXmKWlIcUSiw0jlqBL7uL3ifE5Zi5RKdRUDQlJCgW300L+Iis5kqYiYjUp1BTlLENUEcJsPrGWc3LtUaoRS6djiViEJSy6vuQ/3/iJQiQqxbwLe4xpNysy5QXOZJWlK2L8NVMAlqk0LdREHanLe6WpUpgg8dVAgBYBDckh/J2ibkk6NMPc6QtllKVLSkulKiB4P9+kR4hQB1KJI5C7vsOd+gd9oDky1MAlClczZ4Jw2UTfaVLUTyFTv5AQJNXtnpS9QniWOrf1+gKZq1F1MGDAdCST5kmGGFkkIBXqZ6JGoU5DYP53giXiJcs6dChMrcBwT5wxyfBTFLUqYl+hIuObv912gTmoq2ZREjLZpUpSLMCDz4QaD7tEq5CjxvUDSqlQA9YvycOyQh3YOSOqiGHIbNZh1hScpmKmlpZ0qNXtoAApzB+BrEY+pu7JuG9CzJuzxCVTHJ1AptTZx4kmn9vWFGJnEpNKJVX/AFEt5f4jpx0pTp1EMzJejOxHkQPfHOM4wapUxYchJND0uH6x2DM5y9w/GloUCWSSqxuYnnuQI3cAECp389oJw+AXM9oMOtNx/iNLyVti8V4Ccjy8KUkOwAcnzH1iz4mUEIAmTELQA4UoCWpLszlwDWkJcslLTMCFGVoWeJZegFWpXZqEMS/MQynySmamVTjoAQSFUPsqALhxUtQXAiXuk77EnKKPclyKVKm9/NWmYnTwkNpDu5V1FgfF4sc3C6QO5YUDAWsw8m+AgHA5adJSJZkLTRJBBSof1JBr8eu0LBMxMiY2gqBL6RVJ/tIHC/KjRonDlH3r8zMpe72sYZxhROSCkMpKSpVfy10nmGO7b9YrmMlOoi7XQkuS1lJP4h41DVdni5TMRoWdQoq/lYP91MLswlyQkrEoqXUtqID7EHbf1jLjxTXtSLfFj3f2K3lOVGckmXL1ByCpbUoOZbygbGZdMw6gmahPdqohQIIcmxKbPW8BjETVnuxMWglyUpNdVg7HiIDOrkwekRzZ+lCSTpWeFhuSA5N3TTd/fFv5dLz2N8ac3dfibYha5OpUtRQlYZTbcqXHjAspaRKtqUaKPXTU2rRah59ILwuNeUoKlhZJYbp8bOQPj5wFKmnUzAJf8IYPQHpb5wsXKKaY/BTp+ASTl4mLUFOksAGFz4c9IbxLxYctyWWmoCtQPFqFByYhwHY1PoIULZM0KSSdQKTSjizffKLNhcQFpDlQmbqG4/q90JnyzpUJHFFNirFZEtVwksaABbHxcvzOzdXhBmGTzJXtBIH96T7nf3RezmEtI3UoU8+vK1vGFc3NkhRJlA/1JIU3r/iOxZM30EliX0KxhMvKgSWa1SNoBmYcgsWH3yi7Y9UspZXFqDuDt6kj0hHMytDjSXH5SHLb+zV/9LdYvjzX2qJSxpLQoQrQyk6nG9q9I0mYlSqqUo+JMWiTlkgpoNT7hZcNEv7ulACQAwFHD+8xtjikzJLPFdHRsOQGJL8olRNq92gGRMNDs1oKQsEHaFRzCk8drUMRSsSZepAPl47dN41xM7QlhcxFJlMNRuYonSEfYdluE1F1ecE4wpK0o0jYBTVAMZgZmsBhQX8RzgTDq7yYVXf9PlHR7bfg56SS8le7SICZiiTqIlgjVXcm3Px6wBnGElS5aE6taJstBYCr6kKYm34Pk0MO22ExHepMtJKVoZRAcuFHbYM3viaTl4MuWiaGUhKQWLEKSADUeEY/gPLJ132anlWOMW+hXl2JQmWVIRQMxA9pxcPZ3oD05wKrMCtRZXEA6nsmln38v8Q3zbChMppaCyTqZIqQCHHM8JPWkVzEY7upZZIUhTLRMUnUFpLgv/8AYlVDzA9cz9Pxb0asefyibAZbLTO72ZOBJLNz9mhJFCxFKXuGi0ImyuaE6dW5LMrjO5cEH0raKdhuz83EHWQJaDU3qSakJJuWD82izYHJZKUBKipYq2o806SKWBBhn6KWVWLL1MYOmwvUA5CkFIH4akFJUDqZztuLveB5Obq1JSSniIUkFCxwAvY24X8eQgiXhpUs8KEiruEivrWCjMIAYHTVnikf4Y7pkn66IJhM3TNUoFykO4KCKAMGUaFrk+doQ9q0y5oRNlkMkaFlbsFBjcPpIeymBcMSIsoxJAF6NAuZp74KBoogh2uasVAGv68y9F/D5wlcRf52PkreBlahLlJVLB0vUaX4j7N0zAKh0nb0b4LCy1LMvWkzK04jwu/KlGPIv1hflmQYfSUzVd1iEnUF3QWBNa0J2I3beH+VYCbhk93NQSqvHRWpOokMq7AbGJR9OpT2WnnqFkE3sshUwKXMXppwilXuVX5Wa14fYSSmWkJAoBTn0rd2pECZlaluX0eMUs02j04enUVo86eZy7DFL9IjXMr53EajFb0eB5p1WLdI0QgQnI3mKox/xGuG7NrxCVBKwgDhcglwQaDwZujiIVKah2hxlmfCUgSyneih1Ll+rwuWFrS2HFkp7OPmUpExQWk94lRQsVJFSCQdwAAmMxWFSJoTNSQnSQguzkm72B6frHbsdgkYgd5oSVAEBVPQ7/SK7iuy0iYTLXNvYcizhjzeMHwW/Oz0X6pJVGOn3+JzbMsvmlJCEeyf4iUniSkUbQat1F/OAf3g0CAqnFQewNq2FecdJzfswUKUtJJCU6tWrStLaiWIDEMBehNGioZtie7GtIGslP8AEZnSoEnUl2cEMQ+7g7RnguDV+Cznzuv8CWRh1TlFRURprwhgPp4DlDiSgAJLa1IoyieIPuWoXe73rDHD1lAqoVJGoC1bxqqWKE3HS/2I1fyrltv/AGM0vWpPSr89ldmzlKLSwo8mDKA5EcvdGk+VOUBqlKcNxaA4AHMbV90WYFL8to1nSVJLnUB7oaPovxBL+I//ACV7CzyhLKQo1qCk+7YEH4x4vKkTCFSzpB32fwh0pT7xAFlJo3nWLx9LWm7MuT1nJ3FcfsR5pkGL0oWlKSwY92ouoCoJCvRhytEUhczSO8SdW9QN9xsYuXZ7HpWkioIoUkuPEb+vzg2fgUKLlCT4h/lEl/4mO5fFijzDLdgPWNps4JYCpgNGI0pHgPhG+XSStTnzhIrVsMnukH4SWVVMEYyaBwJub+UZiMYEJZN9oDy8GYsqVcm0NHvkzn/6oPlrUlC1AHSX8mF42yT2Q+5v0iHOsRpRoFiG98b5WojSk+EM9wFr3huPOpSUnavjWkHKw4LncmpIeFK1vPIZjS/k0O2DVP3+sBukgpW2xZjsOkkaUkqSFNXobjeoioKyrDolmROCpciYDNQvaWse0m1U0SWPzpeZslyFAi5Bf7qxhbjsHLxaTKmkkJJAUnmUlINmJGp67gR04WtDQlxZWsNmMpStEucmZZgHcMKvs1Hu9YOT7VTQmvzirZR2dxcuexljTLVpfhF79SL3eOmZHlASn+JXVTmx6cv8RTBlSi1ITPi9ycWGysnlCU+nUSKFW79I8yCVqSAtAZLsCLeDxvImKAMs/hJCT8C0DyZM/veSKHp1/SCtppsD7VI2OAExU0d2yiGcO16H3A+UJZuVqSsyyWUBwgkDUPWkW6brSXT7LwtzdSp6aIYpPtnYbserQ+PI0/wFnBCbL+zCcSD3joILJVuGuG3HQxSe1+UTcNNaauZMQqiClayEkMPZLttQGgPSOq4KeW0ltYorqwvEmPl6khSBxJLlt6WPMMTEMsFOdl8WRwjS2VDsvhJmIRaqQyn5+Bu7PGwQrVpIrZotuExQLKEeY2QFnvEMJg359DF8eZrUjPkxp7iI8PkM1TuyCA41WPpaFv7pNClDQXRVTRcsPj9VNxsbjy5RJPXpBKUud9v1g/HknTR3wU1plCUdVwQWdvvaDuz0wEqStIUgjicVA6cgHh3NxErvNJosbEWdiw6WibFyEK40gBXMcrsekdPLaqgRx07siweCMlRMtRMtVajbatz+kZi+6mEoUAo87EfPz6QJJxzFnYuykE2PSJMTKHtyiCqm9G/WIedlPGiGRiwkaJoJqQFGri1fSKd2q7FrmBP7qrgKiSgmh5EdUuRpNGNGtFzl4lM50TEgFPP4j6iIloMk6hqUj8Qud68uULOCk99jwm49FIybsviJaGmrTpB4WckeoFLU2iedki0qAUpqO7b8nflvFkxM0Sz3iVFSJinUDs4ABAb1ESTVpWkA1TcHl1ho5JQVeBJRU22Jzkcsp1kPpHEkv6uKEwVKkgyVSyWQRyrsR5CPMxQUAaXI3D38D4RBh0LmS1AEpSQQNVC4V5lmBEdKWrbOjFXQvkZLKWkHWUn4tfwgKdlkrvu7Ews1yN3t1pBkvCTULICkkA/iJL87i2wjTN8SSlGpkqTRxYmn6+UMskr8i/CjXg2RlglPQk/mDv7oOw3eFIIUkjZ3f4QFhMQvuySxOyQWp9mI5eOW34k9Lwj5MdJRejY3R/bDnL/ZV97R7GQj+QZfMCz/AJxNkf8AMPn/AMYyMhv6RF86N86sf7vrBeX/APb8PlGRkM/kQf62Sf8Af/2fOG072/8AT/yTGRkJLwNHyaYn2Uf3H5wBg/5o8R/5KjIyL4/lZKfaDF/z5v8Ap/8AAQxlfyz4xkZEF836FV0QT/5qPL4Q3TYR7GQ0vB0e2Yu0eTfY++kZGQA+RL/7gf2n/wAoaYHf73jIyGkcuxTI/mTP7oPkX9IyMgyEQHL/AJ6v7PpDAeyfCPYyDPtfY6HTKfnf/VK8R8BDzCeyfL4R5GQz6Qse2IMd/PR4j4mHOB9kefyjyMg5PlQsPmYrzP8A6lH9sOPwxkZE5eB4dMrcr/p/9fyjbA+wf7j84yMjsnTBE3nWEa4a/mfiYyMhfB39QPmftf6T8YUZx/IX4j4iMjIK8HPyLsJ7A/t/4xDsPvcxkZFDon//2Q=="/>
          <p:cNvSpPr>
            <a:spLocks noChangeAspect="1" noChangeArrowheads="1"/>
          </p:cNvSpPr>
          <p:nvPr/>
        </p:nvSpPr>
        <p:spPr bwMode="auto">
          <a:xfrm>
            <a:off x="2143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32" name="Picture 8" descr="http://kozelsktour.ru/site/wp-content/uploads/2013/01/masle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928813"/>
            <a:ext cx="4786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4786313" y="928688"/>
            <a:ext cx="4214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Масленицу празднуют в феврале или в марте</a:t>
            </a:r>
          </a:p>
        </p:txBody>
      </p:sp>
      <p:pic>
        <p:nvPicPr>
          <p:cNvPr id="48134" name="Picture 10" descr="http://pravoslavnyi.ru/new_site/images/stories/mol-akaf-kan-ih/1r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43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571500" y="5214938"/>
            <a:ext cx="3714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Рождество празднуют 7 января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paper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7625" y="5516563"/>
            <a:ext cx="1152525" cy="733425"/>
          </a:xfrm>
          <a:prstGeom prst="curvedUpArrow">
            <a:avLst>
              <a:gd name="adj1" fmla="val 31429"/>
              <a:gd name="adj2" fmla="val 6285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7956550" y="476250"/>
            <a:ext cx="649288" cy="6477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116013" y="333375"/>
            <a:ext cx="604837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45062" name="WordArt 9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"Кот в мешке"</a:t>
            </a:r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1239838" y="1773238"/>
            <a:ext cx="6140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Животное, которое изображено  на эмблеме Всемирного фонда охраны дикой природы.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724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Семейный</dc:creator>
  <cp:lastModifiedBy>Семейный</cp:lastModifiedBy>
  <cp:revision>4</cp:revision>
  <dcterms:created xsi:type="dcterms:W3CDTF">2014-12-07T05:10:03Z</dcterms:created>
  <dcterms:modified xsi:type="dcterms:W3CDTF">2014-12-07T05:39:46Z</dcterms:modified>
</cp:coreProperties>
</file>