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F855-8FC0-4C2A-9B66-68A04EC3D516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2E2FA9-77D1-43B5-A676-1827F588A3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F855-8FC0-4C2A-9B66-68A04EC3D516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2FA9-77D1-43B5-A676-1827F588A3F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2E2FA9-77D1-43B5-A676-1827F588A3F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F855-8FC0-4C2A-9B66-68A04EC3D516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F855-8FC0-4C2A-9B66-68A04EC3D516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2E2FA9-77D1-43B5-A676-1827F588A3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F855-8FC0-4C2A-9B66-68A04EC3D516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2E2FA9-77D1-43B5-A676-1827F588A3F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624F855-8FC0-4C2A-9B66-68A04EC3D516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2FA9-77D1-43B5-A676-1827F588A3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F855-8FC0-4C2A-9B66-68A04EC3D516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2E2FA9-77D1-43B5-A676-1827F588A3F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F855-8FC0-4C2A-9B66-68A04EC3D516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2E2FA9-77D1-43B5-A676-1827F588A3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F855-8FC0-4C2A-9B66-68A04EC3D516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2E2FA9-77D1-43B5-A676-1827F588A3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2E2FA9-77D1-43B5-A676-1827F588A3F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F855-8FC0-4C2A-9B66-68A04EC3D516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2E2FA9-77D1-43B5-A676-1827F588A3F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624F855-8FC0-4C2A-9B66-68A04EC3D516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624F855-8FC0-4C2A-9B66-68A04EC3D516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2E2FA9-77D1-43B5-A676-1827F588A3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 thruBlk="1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Грибы</a:t>
            </a:r>
            <a:endParaRPr lang="ru-RU" sz="7200" dirty="0"/>
          </a:p>
        </p:txBody>
      </p:sp>
      <p:pic>
        <p:nvPicPr>
          <p:cNvPr id="5" name="Рисунок 4" descr="image489536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852936"/>
            <a:ext cx="4680520" cy="352803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Грибы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Съедобные</a:t>
            </a:r>
          </a:p>
          <a:p>
            <a:r>
              <a:rPr lang="ru-RU" dirty="0" smtClean="0"/>
              <a:t>Несъедобные</a:t>
            </a:r>
            <a:endParaRPr lang="ru-RU" dirty="0"/>
          </a:p>
        </p:txBody>
      </p:sp>
      <p:pic>
        <p:nvPicPr>
          <p:cNvPr id="4" name="Рисунок 3" descr="idem-za-gribami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1556792"/>
            <a:ext cx="5784643" cy="4083277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Съедобные грибы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Боровик</a:t>
            </a:r>
            <a:endParaRPr lang="ru-RU" dirty="0"/>
          </a:p>
        </p:txBody>
      </p:sp>
      <p:pic>
        <p:nvPicPr>
          <p:cNvPr id="4" name="Рисунок 3" descr="borov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492896"/>
            <a:ext cx="3810000" cy="2971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32040" y="1988840"/>
            <a:ext cx="36724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alibri" pitchFamily="34" charset="0"/>
                <a:cs typeface="Calibri" pitchFamily="34" charset="0"/>
              </a:rPr>
              <a:t>На поляне лесной,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 smtClean="0">
                <a:latin typeface="Calibri" pitchFamily="34" charset="0"/>
                <a:cs typeface="Calibri" pitchFamily="34" charset="0"/>
              </a:rPr>
            </a:br>
            <a:r>
              <a:rPr lang="ru-RU" sz="2400" dirty="0">
                <a:latin typeface="Calibri" pitchFamily="34" charset="0"/>
                <a:cs typeface="Calibri" pitchFamily="34" charset="0"/>
              </a:rPr>
              <a:t>Под могучей сосной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 smtClean="0">
                <a:latin typeface="Calibri" pitchFamily="34" charset="0"/>
                <a:cs typeface="Calibri" pitchFamily="34" charset="0"/>
              </a:rPr>
            </a:br>
            <a:r>
              <a:rPr lang="ru-RU" sz="2400" dirty="0">
                <a:latin typeface="Calibri" pitchFamily="34" charset="0"/>
                <a:cs typeface="Calibri" pitchFamily="34" charset="0"/>
              </a:rPr>
              <a:t>Старый старичок,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 smtClean="0">
                <a:latin typeface="Calibri" pitchFamily="34" charset="0"/>
                <a:cs typeface="Calibri" pitchFamily="34" charset="0"/>
              </a:rPr>
            </a:br>
            <a:r>
              <a:rPr lang="ru-RU" sz="2400" dirty="0">
                <a:latin typeface="Calibri" pitchFamily="34" charset="0"/>
                <a:cs typeface="Calibri" pitchFamily="34" charset="0"/>
              </a:rPr>
              <a:t>На нем бурый колпачок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 smtClean="0">
                <a:latin typeface="Calibri" pitchFamily="34" charset="0"/>
                <a:cs typeface="Calibri" pitchFamily="34" charset="0"/>
              </a:rPr>
            </a:br>
            <a:r>
              <a:rPr lang="ru-RU" sz="2400" dirty="0">
                <a:latin typeface="Calibri" pitchFamily="34" charset="0"/>
                <a:cs typeface="Calibri" pitchFamily="34" charset="0"/>
              </a:rPr>
              <a:t>Колпачок на бочок,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 smtClean="0">
                <a:latin typeface="Calibri" pitchFamily="34" charset="0"/>
                <a:cs typeface="Calibri" pitchFamily="34" charset="0"/>
              </a:rPr>
            </a:br>
            <a:r>
              <a:rPr lang="ru-RU" sz="2400" dirty="0">
                <a:latin typeface="Calibri" pitchFamily="34" charset="0"/>
                <a:cs typeface="Calibri" pitchFamily="34" charset="0"/>
              </a:rPr>
              <a:t>Кто в лесу бывает,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 smtClean="0">
                <a:latin typeface="Calibri" pitchFamily="34" charset="0"/>
                <a:cs typeface="Calibri" pitchFamily="34" charset="0"/>
              </a:rPr>
            </a:br>
            <a:r>
              <a:rPr lang="ru-RU" sz="2400" dirty="0">
                <a:latin typeface="Calibri" pitchFamily="34" charset="0"/>
                <a:cs typeface="Calibri" pitchFamily="34" charset="0"/>
              </a:rPr>
              <a:t>Тот его и знает.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Съедобные грибы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Лисички</a:t>
            </a:r>
            <a:endParaRPr lang="ru-RU" dirty="0"/>
          </a:p>
        </p:txBody>
      </p:sp>
      <p:pic>
        <p:nvPicPr>
          <p:cNvPr id="4" name="Рисунок 3" descr="lisich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420888"/>
            <a:ext cx="3960440" cy="29010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8064" y="2204864"/>
            <a:ext cx="34563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Calibri" pitchFamily="34" charset="0"/>
                <a:cs typeface="Calibri" pitchFamily="34" charset="0"/>
              </a:rPr>
              <a:t/>
            </a:r>
            <a:br>
              <a:rPr lang="ru-RU" sz="2000" dirty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Что за желтые сестрички</a:t>
            </a:r>
            <a:br>
              <a:rPr lang="ru-RU" sz="2000" dirty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Спрятались в траве густой?</a:t>
            </a:r>
            <a:br>
              <a:rPr lang="ru-RU" sz="2000" dirty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Вижу я их всех отлично,</a:t>
            </a:r>
            <a:br>
              <a:rPr lang="ru-RU" sz="2000" dirty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Заберу скорей домой.</a:t>
            </a:r>
            <a:br>
              <a:rPr lang="ru-RU" sz="2000" dirty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Очень чистый, вкусный гриб -</a:t>
            </a:r>
            <a:br>
              <a:rPr lang="ru-RU" sz="2000" dirty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Рад и повар, и грибник.</a:t>
            </a:r>
            <a:br>
              <a:rPr lang="ru-RU" sz="2000" dirty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Эти желтые сестрички</a:t>
            </a:r>
            <a:br>
              <a:rPr lang="ru-RU" sz="2000" dirty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Называются...</a:t>
            </a:r>
            <a:br>
              <a:rPr lang="ru-RU" sz="2000" dirty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Лисички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Съедобные грибы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Опята</a:t>
            </a:r>
            <a:endParaRPr lang="ru-RU" dirty="0"/>
          </a:p>
        </p:txBody>
      </p:sp>
      <p:pic>
        <p:nvPicPr>
          <p:cNvPr id="4" name="Рисунок 3" descr="open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348880"/>
            <a:ext cx="3810000" cy="3076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8064" y="2204864"/>
            <a:ext cx="28803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Calibri" pitchFamily="34" charset="0"/>
                <a:cs typeface="Calibri" pitchFamily="34" charset="0"/>
              </a:rPr>
              <a:t>Что за ребятки на пеньках</a:t>
            </a:r>
            <a:br>
              <a:rPr lang="ru-RU" sz="2000" dirty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Столпились тесной кучкой?</a:t>
            </a:r>
            <a:br>
              <a:rPr lang="ru-RU" sz="2000" dirty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И держат зонтики в руках,</a:t>
            </a:r>
            <a:br>
              <a:rPr lang="ru-RU" sz="2000" dirty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Застигнутые тучкой.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Несъедобные грибы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Мухомор</a:t>
            </a:r>
          </a:p>
        </p:txBody>
      </p:sp>
      <p:pic>
        <p:nvPicPr>
          <p:cNvPr id="4" name="Рисунок 3" descr="muhom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348880"/>
            <a:ext cx="3733800" cy="2905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32040" y="2348880"/>
            <a:ext cx="31683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Calibri" pitchFamily="34" charset="0"/>
                <a:cs typeface="Calibri" pitchFamily="34" charset="0"/>
              </a:rPr>
              <a:t>Возле леса на опушке,</a:t>
            </a:r>
            <a:br>
              <a:rPr lang="ru-RU" sz="2000" dirty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Украшая тёмный бор,</a:t>
            </a:r>
            <a:br>
              <a:rPr lang="ru-RU" sz="2000" dirty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Вырос пёстрый, как Петрушка,</a:t>
            </a:r>
            <a:br>
              <a:rPr lang="ru-RU" sz="2000" dirty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Ядовитый ...</a:t>
            </a:r>
            <a:br>
              <a:rPr lang="ru-RU" sz="2000" dirty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Ответ: мухомор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Несъедобные грибы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Бледная поганка</a:t>
            </a:r>
            <a:endParaRPr lang="ru-RU" dirty="0"/>
          </a:p>
        </p:txBody>
      </p:sp>
      <p:pic>
        <p:nvPicPr>
          <p:cNvPr id="4" name="Рисунок 3" descr="blednaya_pogan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204864"/>
            <a:ext cx="3581400" cy="3152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4048" y="2204864"/>
            <a:ext cx="36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Бледная она стоит, 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У нее съедобный вид. 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Принесешь домой - беда, 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Будет ядом та еда. 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Знай, что этот гриб - обманка, 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Враг наш - бледная.. . 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Ответ: поганка 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Несъедобные грибы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Желчный гриб</a:t>
            </a:r>
            <a:endParaRPr lang="ru-RU" dirty="0"/>
          </a:p>
        </p:txBody>
      </p:sp>
      <p:pic>
        <p:nvPicPr>
          <p:cNvPr id="4" name="Рисунок 3" descr="jelchnyi_gri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276872"/>
            <a:ext cx="3619500" cy="2781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88024" y="2348880"/>
            <a:ext cx="3600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Calibri" pitchFamily="34" charset="0"/>
                <a:cs typeface="Calibri" pitchFamily="34" charset="0"/>
              </a:rPr>
              <a:t>Рядом с ягодой брусничной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Гриб, по виду симпатичный.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Но не будь грибник беспечным,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  <a:cs typeface="Calibri" pitchFamily="34" charset="0"/>
              </a:rPr>
            </a:br>
            <a:r>
              <a:rPr lang="ru-RU" sz="2000" dirty="0">
                <a:latin typeface="Calibri" pitchFamily="34" charset="0"/>
                <a:cs typeface="Calibri" pitchFamily="34" charset="0"/>
              </a:rPr>
              <a:t>Этот гриб зовется желчным.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</TotalTime>
  <Words>42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Грибы</vt:lpstr>
      <vt:lpstr>Грибы</vt:lpstr>
      <vt:lpstr>Съедобные грибы</vt:lpstr>
      <vt:lpstr>Съедобные грибы</vt:lpstr>
      <vt:lpstr>Съедобные грибы</vt:lpstr>
      <vt:lpstr>Несъедобные грибы</vt:lpstr>
      <vt:lpstr>Несъедобные грибы</vt:lpstr>
      <vt:lpstr>Несъедобные грибы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Грибы</dc:title>
  <dc:creator>User</dc:creator>
  <cp:lastModifiedBy>User</cp:lastModifiedBy>
  <cp:revision>1</cp:revision>
  <dcterms:created xsi:type="dcterms:W3CDTF">2014-05-25T18:15:24Z</dcterms:created>
  <dcterms:modified xsi:type="dcterms:W3CDTF">2014-05-25T18:41:00Z</dcterms:modified>
</cp:coreProperties>
</file>