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2"/>
  </p:notesMasterIdLst>
  <p:handoutMasterIdLst>
    <p:handoutMasterId r:id="rId33"/>
  </p:handoutMasterIdLst>
  <p:sldIdLst>
    <p:sldId id="331" r:id="rId2"/>
    <p:sldId id="332" r:id="rId3"/>
    <p:sldId id="334" r:id="rId4"/>
    <p:sldId id="350" r:id="rId5"/>
    <p:sldId id="335" r:id="rId6"/>
    <p:sldId id="336" r:id="rId7"/>
    <p:sldId id="337" r:id="rId8"/>
    <p:sldId id="339" r:id="rId9"/>
    <p:sldId id="340" r:id="rId10"/>
    <p:sldId id="341" r:id="rId11"/>
    <p:sldId id="342" r:id="rId12"/>
    <p:sldId id="349" r:id="rId13"/>
    <p:sldId id="296" r:id="rId14"/>
    <p:sldId id="329" r:id="rId15"/>
    <p:sldId id="259" r:id="rId16"/>
    <p:sldId id="311" r:id="rId17"/>
    <p:sldId id="298" r:id="rId18"/>
    <p:sldId id="257" r:id="rId19"/>
    <p:sldId id="302" r:id="rId20"/>
    <p:sldId id="301" r:id="rId21"/>
    <p:sldId id="343" r:id="rId22"/>
    <p:sldId id="354" r:id="rId23"/>
    <p:sldId id="344" r:id="rId24"/>
    <p:sldId id="345" r:id="rId25"/>
    <p:sldId id="346" r:id="rId26"/>
    <p:sldId id="347" r:id="rId27"/>
    <p:sldId id="351" r:id="rId28"/>
    <p:sldId id="355" r:id="rId29"/>
    <p:sldId id="356" r:id="rId30"/>
    <p:sldId id="348" r:id="rId31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Ирина" initials="И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9933"/>
    <a:srgbClr val="66FFFF"/>
    <a:srgbClr val="FFCCFF"/>
    <a:srgbClr val="9966FF"/>
    <a:srgbClr val="FFFF00"/>
    <a:srgbClr val="FFFF99"/>
    <a:srgbClr val="FF00FF"/>
    <a:srgbClr val="6600FF"/>
    <a:srgbClr val="CC6600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06" autoAdjust="0"/>
    <p:restoredTop sz="94660"/>
  </p:normalViewPr>
  <p:slideViewPr>
    <p:cSldViewPr>
      <p:cViewPr varScale="1">
        <p:scale>
          <a:sx n="104" d="100"/>
          <a:sy n="104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4B4E5-DCFF-4463-B8B2-195F5CF350A9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99632-A16C-4662-8E02-3F63FEE82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2BDD3-69BF-4445-BC8D-3DAAABE9F529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5386C-5629-48F6-B718-98BD5B514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A9AE-19D5-4078-A1E2-EED377E829FE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5C6-5C62-4300-924F-28F42A7EF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A9AE-19D5-4078-A1E2-EED377E829FE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5C6-5C62-4300-924F-28F42A7EF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A9AE-19D5-4078-A1E2-EED377E829FE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5C6-5C62-4300-924F-28F42A7EF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A9AE-19D5-4078-A1E2-EED377E829FE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5C6-5C62-4300-924F-28F42A7EF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A9AE-19D5-4078-A1E2-EED377E829FE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5C6-5C62-4300-924F-28F42A7EF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A9AE-19D5-4078-A1E2-EED377E829FE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5C6-5C62-4300-924F-28F42A7EF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A9AE-19D5-4078-A1E2-EED377E829FE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5C6-5C62-4300-924F-28F42A7EF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A9AE-19D5-4078-A1E2-EED377E829FE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5C6-5C62-4300-924F-28F42A7EF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A9AE-19D5-4078-A1E2-EED377E829FE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5C6-5C62-4300-924F-28F42A7EF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A9AE-19D5-4078-A1E2-EED377E829FE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5C6-5C62-4300-924F-28F42A7EF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A9AE-19D5-4078-A1E2-EED377E829FE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5C6-5C62-4300-924F-28F42A7EF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3A9AE-19D5-4078-A1E2-EED377E829FE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935C6-5C62-4300-924F-28F42A7EF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9132_html_m6baf7cc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6465"/>
            <a:ext cx="9144000" cy="5951535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34" y="214290"/>
            <a:ext cx="7643866" cy="785818"/>
          </a:xfrm>
        </p:spPr>
        <p:txBody>
          <a:bodyPr/>
          <a:lstStyle/>
          <a:p>
            <a:r>
              <a:rPr lang="ru-RU" sz="4000" dirty="0"/>
              <a:t>Здравствуйте, ребята.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Мороз</a:t>
            </a:r>
            <a:endParaRPr lang="ru-RU" dirty="0"/>
          </a:p>
        </p:txBody>
      </p:sp>
      <p:pic>
        <p:nvPicPr>
          <p:cNvPr id="4" name="Содержимое 3" descr="68155741_1262250671_1c401f9372ecb116804646d089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2167" y="1860645"/>
            <a:ext cx="5479666" cy="4005072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fMnOeiFJ9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226061"/>
            <a:ext cx="2428860" cy="3631940"/>
          </a:xfrm>
        </p:spPr>
      </p:pic>
      <p:pic>
        <p:nvPicPr>
          <p:cNvPr id="5" name="Рисунок 4" descr="50-500x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1500" y="2095500"/>
            <a:ext cx="4762500" cy="4762500"/>
          </a:xfrm>
          <a:prstGeom prst="rect">
            <a:avLst/>
          </a:prstGeom>
        </p:spPr>
      </p:pic>
      <p:pic>
        <p:nvPicPr>
          <p:cNvPr id="6" name="Рисунок 5" descr="1292918907_1292487251_valenki_03_resiz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357686" cy="3268265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3886200"/>
            <a:ext cx="6772300" cy="1752600"/>
          </a:xfrm>
        </p:spPr>
        <p:txBody>
          <a:bodyPr/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 зимуют звери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1785926"/>
            <a:ext cx="5210841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Экскурсия в 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Зимний лес.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57224" y="155448"/>
            <a:ext cx="7829576" cy="916098"/>
          </a:xfrm>
        </p:spPr>
        <p:txBody>
          <a:bodyPr>
            <a:prstTxWarp prst="textChevronInverted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relaxedInset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schemeClr val="tx2">
                      <a:lumMod val="90000"/>
                      <a:alpha val="32000"/>
                    </a:schemeClr>
                  </a:outerShdw>
                </a:effectLst>
              </a:rPr>
              <a:t>Кто живёт в лесу?</a:t>
            </a:r>
            <a:endParaRPr lang="ru-RU" sz="4400" b="1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schemeClr val="tx2">
                    <a:lumMod val="90000"/>
                    <a:alpha val="32000"/>
                  </a:schemeClr>
                </a:outerShdw>
              </a:effectLst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1" y="1071548"/>
            <a:ext cx="4040188" cy="50006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ЛЕТО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643050"/>
            <a:ext cx="4000527" cy="500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8201" y="1071548"/>
            <a:ext cx="4040188" cy="50006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ЗИМА</a:t>
            </a:r>
            <a:endParaRPr lang="ru-RU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Содержимое 7" descr="C:\Documents and Settings\Ирина\Рабочий стол\Анимационные картинки\картинки\природа\normal_animals10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643050"/>
            <a:ext cx="4071967" cy="500066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000232" y="2928934"/>
            <a:ext cx="106471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1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628" y="2214554"/>
            <a:ext cx="392909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Кто по ёлкам ловко скачет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взлетает на дубы?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Кто в дупле орехи прячет,</a:t>
            </a:r>
          </a:p>
          <a:p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Сушит на зиму грибы?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66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3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1" dur="3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3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3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39926">
            <a:off x="655246" y="627251"/>
            <a:ext cx="3540121" cy="588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864273">
            <a:off x="4602842" y="629685"/>
            <a:ext cx="3819852" cy="5899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14291"/>
            <a:ext cx="8643997" cy="646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643997" cy="646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48718" cy="928694"/>
          </a:xfrm>
        </p:spPr>
        <p:txBody>
          <a:bodyPr>
            <a:prstTxWarp prst="textCanDown">
              <a:avLst/>
            </a:prstTxWarp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schemeClr val="tx2">
                      <a:lumMod val="90000"/>
                      <a:alpha val="32000"/>
                    </a:schemeClr>
                  </a:outerShdw>
                </a:effectLst>
              </a:rPr>
              <a:t>Кто живёт в лесу?</a:t>
            </a:r>
            <a:endParaRPr lang="ru-RU" sz="4000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schemeClr val="tx2">
                    <a:lumMod val="90000"/>
                    <a:alpha val="32000"/>
                  </a:schemeClr>
                </a:outerShdw>
              </a:effectLst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142984"/>
            <a:ext cx="4143403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57752" y="1600200"/>
            <a:ext cx="3908296" cy="49720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Зимой – беленький,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А летом – серенький.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Никого не обижает,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А всех сам боится.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857365"/>
            <a:ext cx="2397957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ru-RU" sz="20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 l="12903"/>
          <a:stretch>
            <a:fillRect/>
          </a:stretch>
        </p:blipFill>
        <p:spPr bwMode="auto">
          <a:xfrm>
            <a:off x="6500826" y="4857760"/>
            <a:ext cx="192882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3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animClr clrSpc="rgb">
                                      <p:cBhvr>
                                        <p:cTn id="32" dur="3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set>
                                      <p:cBhvr>
                                        <p:cTn id="33" dur="3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3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3222"/>
          </a:xfrm>
        </p:spPr>
        <p:txBody>
          <a:bodyPr>
            <a:prstTxWarp prst="textTriangleInverted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schemeClr val="tx2">
                      <a:lumMod val="90000"/>
                      <a:alpha val="32000"/>
                    </a:schemeClr>
                  </a:outerShdw>
                </a:effectLst>
              </a:rPr>
              <a:t>Кто живёт в лесу?</a:t>
            </a:r>
            <a:endParaRPr lang="ru-RU" b="1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schemeClr val="tx2">
                    <a:lumMod val="90000"/>
                    <a:alpha val="32000"/>
                  </a:schemeClr>
                </a:outerShdw>
              </a:effectLst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1" y="928671"/>
            <a:ext cx="4040188" cy="571503"/>
          </a:xfrm>
        </p:spPr>
        <p:txBody>
          <a:bodyPr/>
          <a:lstStyle/>
          <a:p>
            <a:pPr algn="ctr"/>
            <a:endParaRPr lang="ru-RU" dirty="0">
              <a:solidFill>
                <a:srgbClr val="FF9900"/>
              </a:solidFill>
              <a:latin typeface="+mj-lt"/>
            </a:endParaRP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071546"/>
            <a:ext cx="450059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429255" y="6500834"/>
            <a:ext cx="3259133" cy="71438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dirty="0">
              <a:solidFill>
                <a:srgbClr val="66FFFF"/>
              </a:solidFill>
              <a:latin typeface="+mj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929190" y="928670"/>
            <a:ext cx="4000528" cy="5643602"/>
          </a:xfrm>
        </p:spPr>
        <p:txBody>
          <a:bodyPr/>
          <a:lstStyle/>
          <a:p>
            <a:endParaRPr lang="ru-RU" b="1" i="1" dirty="0" smtClean="0">
              <a:solidFill>
                <a:srgbClr val="FF9900"/>
              </a:solidFill>
            </a:endParaRPr>
          </a:p>
          <a:p>
            <a:r>
              <a:rPr lang="ru-RU" sz="3200" b="1" i="1" dirty="0" smtClean="0">
                <a:solidFill>
                  <a:srgbClr val="FF9900"/>
                </a:solidFill>
              </a:rPr>
              <a:t>Хитрая плутовка,</a:t>
            </a:r>
          </a:p>
          <a:p>
            <a:r>
              <a:rPr lang="ru-RU" sz="3200" b="1" i="1" dirty="0" smtClean="0">
                <a:solidFill>
                  <a:srgbClr val="FF9900"/>
                </a:solidFill>
              </a:rPr>
              <a:t>Рыжая головка,</a:t>
            </a:r>
          </a:p>
          <a:p>
            <a:r>
              <a:rPr lang="ru-RU" sz="3200" b="1" i="1" dirty="0" smtClean="0">
                <a:solidFill>
                  <a:srgbClr val="FF9900"/>
                </a:solidFill>
              </a:rPr>
              <a:t>Пушистый хвост – краса,</a:t>
            </a:r>
          </a:p>
          <a:p>
            <a:r>
              <a:rPr lang="ru-RU" sz="3200" b="1" i="1" dirty="0" smtClean="0">
                <a:solidFill>
                  <a:srgbClr val="FF9900"/>
                </a:solidFill>
              </a:rPr>
              <a:t>Кто это?</a:t>
            </a:r>
            <a:endParaRPr lang="ru-RU" sz="3200" b="1" i="1" dirty="0">
              <a:solidFill>
                <a:srgbClr val="FF99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2143116"/>
            <a:ext cx="2112205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0" b="1" dirty="0" smtClean="0">
                <a:ln/>
                <a:solidFill>
                  <a:srgbClr val="FF9933"/>
                </a:solidFill>
              </a:rPr>
              <a:t>?</a:t>
            </a:r>
            <a:endParaRPr lang="ru-RU" sz="20000" b="1" dirty="0">
              <a:ln/>
              <a:solidFill>
                <a:srgbClr val="FF9933"/>
              </a:solidFill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4" dur="3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>
                                      <p:cBhvr>
                                        <p:cTn id="75" dur="3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3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3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214291"/>
            <a:ext cx="8305800" cy="32006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Ирина\Рабочий стол\Анимационные картинки\картинки\природа\normal_animals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67868"/>
            <a:ext cx="8572560" cy="637584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3222"/>
          </a:xfrm>
        </p:spPr>
        <p:txBody>
          <a:bodyPr>
            <a:prstTxWarp prst="textCanDown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schemeClr val="tx2">
                      <a:lumMod val="90000"/>
                      <a:alpha val="32000"/>
                    </a:schemeClr>
                  </a:outerShdw>
                </a:effectLst>
              </a:rPr>
              <a:t>Кто живёт в лесу?</a:t>
            </a:r>
            <a:endParaRPr lang="ru-RU" b="1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schemeClr val="tx2">
                    <a:lumMod val="90000"/>
                    <a:alpha val="32000"/>
                  </a:schemeClr>
                </a:outerShdw>
              </a:effectLst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 flipV="1">
            <a:off x="457201" y="882952"/>
            <a:ext cx="4040188" cy="45719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dirty="0">
              <a:solidFill>
                <a:srgbClr val="FF9900"/>
              </a:solidFill>
              <a:latin typeface="+mj-lt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57200" y="4286256"/>
            <a:ext cx="4038600" cy="182927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429255" y="6500834"/>
            <a:ext cx="3259133" cy="71438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dirty="0">
              <a:solidFill>
                <a:srgbClr val="66FFFF"/>
              </a:solidFill>
              <a:latin typeface="+mj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572000" y="928670"/>
            <a:ext cx="4286280" cy="5643602"/>
          </a:xfrm>
        </p:spPr>
        <p:txBody>
          <a:bodyPr/>
          <a:lstStyle/>
          <a:p>
            <a:endParaRPr lang="ru-RU" b="1" i="1" dirty="0" smtClean="0">
              <a:solidFill>
                <a:srgbClr val="FF9900"/>
              </a:solidFill>
            </a:endParaRPr>
          </a:p>
          <a:p>
            <a:endParaRPr lang="ru-RU" b="1" i="1" dirty="0" smtClean="0">
              <a:solidFill>
                <a:srgbClr val="CC6600"/>
              </a:solidFill>
            </a:endParaRPr>
          </a:p>
          <a:p>
            <a:r>
              <a:rPr lang="ru-RU" b="1" i="1" dirty="0" smtClean="0">
                <a:solidFill>
                  <a:srgbClr val="CC6600"/>
                </a:solidFill>
              </a:rPr>
              <a:t>Хозяин лесной,</a:t>
            </a:r>
          </a:p>
          <a:p>
            <a:r>
              <a:rPr lang="ru-RU" b="1" i="1" dirty="0" smtClean="0">
                <a:solidFill>
                  <a:srgbClr val="CC6600"/>
                </a:solidFill>
              </a:rPr>
              <a:t>Просыпается весной,</a:t>
            </a:r>
          </a:p>
          <a:p>
            <a:r>
              <a:rPr lang="ru-RU" b="1" i="1" dirty="0" smtClean="0">
                <a:solidFill>
                  <a:srgbClr val="CC6600"/>
                </a:solidFill>
              </a:rPr>
              <a:t>А зимой под вьюжный вой</a:t>
            </a:r>
          </a:p>
          <a:p>
            <a:r>
              <a:rPr lang="ru-RU" b="1" i="1" dirty="0" smtClean="0">
                <a:solidFill>
                  <a:srgbClr val="CC6600"/>
                </a:solidFill>
              </a:rPr>
              <a:t>Спит в берлоге снеговой.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071547"/>
            <a:ext cx="414340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2000241"/>
            <a:ext cx="2005501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2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5" dur="3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6" dur="3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3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3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Тема: «Зима пришла»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85728"/>
            <a:ext cx="857256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500042"/>
            <a:ext cx="8305800" cy="2914890"/>
          </a:xfrm>
        </p:spPr>
        <p:txBody>
          <a:bodyPr/>
          <a:lstStyle/>
          <a:p>
            <a:r>
              <a:rPr lang="ru-RU" dirty="0" smtClean="0"/>
              <a:t>«Зима пришла»</a:t>
            </a:r>
            <a:br>
              <a:rPr lang="ru-RU" dirty="0" smtClean="0"/>
            </a:br>
            <a:r>
              <a:rPr lang="ru-RU" dirty="0" smtClean="0"/>
              <a:t>Слова и Музыка </a:t>
            </a:r>
            <a:r>
              <a:rPr lang="ru-RU" dirty="0" err="1" smtClean="0"/>
              <a:t>Л.Алифировой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Зима пришла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92935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b="1" dirty="0" smtClean="0"/>
              <a:t>1</a:t>
            </a:r>
            <a:r>
              <a:rPr lang="ru-RU" sz="8000" b="1" dirty="0"/>
              <a:t>. Надели шубки белые</a:t>
            </a:r>
            <a:endParaRPr lang="ru-RU" sz="8000" dirty="0"/>
          </a:p>
          <a:p>
            <a:pPr>
              <a:buNone/>
            </a:pPr>
            <a:r>
              <a:rPr lang="ru-RU" sz="8000" b="1" dirty="0"/>
              <a:t>   </a:t>
            </a:r>
            <a:r>
              <a:rPr lang="ru-RU" sz="8000" b="1" dirty="0" smtClean="0"/>
              <a:t>Пушистые </a:t>
            </a:r>
            <a:r>
              <a:rPr lang="ru-RU" sz="8000" b="1" dirty="0"/>
              <a:t>зайчата</a:t>
            </a:r>
            <a:endParaRPr lang="ru-RU" sz="8000" dirty="0"/>
          </a:p>
          <a:p>
            <a:pPr>
              <a:buNone/>
            </a:pPr>
            <a:r>
              <a:rPr lang="ru-RU" sz="8000" b="1" dirty="0"/>
              <a:t>   Зима пришла, зима пришла</a:t>
            </a:r>
            <a:endParaRPr lang="ru-RU" sz="8000" dirty="0"/>
          </a:p>
          <a:p>
            <a:pPr>
              <a:buNone/>
            </a:pPr>
            <a:r>
              <a:rPr lang="ru-RU" sz="8000" b="1" dirty="0"/>
              <a:t>   Зайчата снегу рады</a:t>
            </a:r>
            <a:endParaRPr lang="ru-RU" sz="8000" dirty="0"/>
          </a:p>
          <a:p>
            <a:pPr>
              <a:buNone/>
            </a:pPr>
            <a:r>
              <a:rPr lang="ru-RU" sz="8000" b="1" dirty="0"/>
              <a:t>   Зима пришла, зима пришла</a:t>
            </a:r>
            <a:endParaRPr lang="ru-RU" sz="8000" dirty="0"/>
          </a:p>
          <a:p>
            <a:pPr>
              <a:buNone/>
            </a:pPr>
            <a:r>
              <a:rPr lang="ru-RU" sz="8000" b="1" dirty="0"/>
              <a:t>   Зайчата снегу рады</a:t>
            </a:r>
            <a:endParaRPr lang="ru-RU" sz="8000" dirty="0"/>
          </a:p>
          <a:p>
            <a:pPr>
              <a:buNone/>
            </a:pPr>
            <a:r>
              <a:rPr lang="ru-RU" sz="8000" b="1" dirty="0"/>
              <a:t> </a:t>
            </a:r>
            <a:endParaRPr lang="ru-RU" sz="8000" dirty="0"/>
          </a:p>
          <a:p>
            <a:pPr>
              <a:buNone/>
            </a:pPr>
            <a:r>
              <a:rPr lang="ru-RU" sz="8000" b="1" dirty="0"/>
              <a:t>2. Свои обновки серые</a:t>
            </a:r>
            <a:endParaRPr lang="ru-RU" sz="8000" dirty="0"/>
          </a:p>
          <a:p>
            <a:pPr>
              <a:buNone/>
            </a:pPr>
            <a:r>
              <a:rPr lang="ru-RU" sz="8000" b="1" dirty="0"/>
              <a:t>    Бельчата распушили</a:t>
            </a:r>
            <a:endParaRPr lang="ru-RU" sz="8000" dirty="0"/>
          </a:p>
          <a:p>
            <a:pPr>
              <a:buNone/>
            </a:pPr>
            <a:r>
              <a:rPr lang="ru-RU" sz="8000" b="1" dirty="0"/>
              <a:t>    Зима пришла зима пришла</a:t>
            </a:r>
            <a:endParaRPr lang="ru-RU" sz="8000" dirty="0"/>
          </a:p>
          <a:p>
            <a:pPr>
              <a:buNone/>
            </a:pPr>
            <a:r>
              <a:rPr lang="ru-RU" sz="8000" b="1" dirty="0"/>
              <a:t>    Так белочки решили</a:t>
            </a:r>
            <a:endParaRPr lang="ru-RU" sz="8000" dirty="0"/>
          </a:p>
          <a:p>
            <a:pPr>
              <a:buNone/>
            </a:pPr>
            <a:r>
              <a:rPr lang="ru-RU" sz="8000" b="1" dirty="0"/>
              <a:t>    Зима пришла, зима пришла</a:t>
            </a:r>
            <a:endParaRPr lang="ru-RU" sz="8000" dirty="0"/>
          </a:p>
          <a:p>
            <a:pPr>
              <a:buNone/>
            </a:pPr>
            <a:r>
              <a:rPr lang="ru-RU" sz="8000" b="1" dirty="0"/>
              <a:t>    Так белочки решили</a:t>
            </a:r>
            <a:endParaRPr lang="ru-RU" sz="8000" dirty="0"/>
          </a:p>
          <a:p>
            <a:pPr>
              <a:buNone/>
            </a:pPr>
            <a:r>
              <a:rPr lang="ru-RU" sz="8000" b="1" dirty="0"/>
              <a:t> </a:t>
            </a:r>
            <a:endParaRPr lang="ru-RU" sz="8000" dirty="0"/>
          </a:p>
          <a:p>
            <a:pPr>
              <a:buNone/>
            </a:pPr>
            <a:r>
              <a:rPr lang="ru-RU" sz="8000" b="1" dirty="0"/>
              <a:t>3.  Зима нам тоже нравится,</a:t>
            </a:r>
            <a:endParaRPr lang="ru-RU" sz="8000" dirty="0"/>
          </a:p>
          <a:p>
            <a:pPr>
              <a:buNone/>
            </a:pPr>
            <a:r>
              <a:rPr lang="ru-RU" sz="8000" b="1" dirty="0"/>
              <a:t>     Мы шубки надеваем.</a:t>
            </a:r>
            <a:endParaRPr lang="ru-RU" sz="8000" dirty="0"/>
          </a:p>
          <a:p>
            <a:pPr>
              <a:buNone/>
            </a:pPr>
            <a:r>
              <a:rPr lang="ru-RU" sz="8000" b="1" dirty="0"/>
              <a:t>     Как зайчики, как белочки,</a:t>
            </a:r>
            <a:endParaRPr lang="ru-RU" sz="8000" dirty="0"/>
          </a:p>
          <a:p>
            <a:pPr>
              <a:buNone/>
            </a:pPr>
            <a:r>
              <a:rPr lang="ru-RU" sz="8000" b="1" dirty="0"/>
              <a:t>     Мы на снегу играем </a:t>
            </a:r>
            <a:endParaRPr lang="ru-RU" sz="8000" dirty="0"/>
          </a:p>
          <a:p>
            <a:pPr>
              <a:buNone/>
            </a:pPr>
            <a:r>
              <a:rPr lang="ru-RU" sz="8000" b="1" dirty="0"/>
              <a:t>     Как зайчики, как белочки,</a:t>
            </a:r>
            <a:endParaRPr lang="ru-RU" sz="8000" dirty="0"/>
          </a:p>
          <a:p>
            <a:pPr>
              <a:buNone/>
            </a:pPr>
            <a:r>
              <a:rPr lang="ru-RU" sz="8000" b="1" dirty="0"/>
              <a:t>     Мы на снегу играем</a:t>
            </a:r>
            <a:endParaRPr lang="ru-RU" sz="8000" dirty="0"/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1 куплет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400" b="1" dirty="0"/>
              <a:t>Надели шубки белые</a:t>
            </a:r>
            <a:endParaRPr lang="ru-RU" sz="4400" dirty="0"/>
          </a:p>
          <a:p>
            <a:pPr>
              <a:buNone/>
            </a:pPr>
            <a:r>
              <a:rPr lang="ru-RU" sz="4400" b="1" dirty="0"/>
              <a:t> </a:t>
            </a:r>
            <a:r>
              <a:rPr lang="ru-RU" sz="4400" b="1" dirty="0" smtClean="0"/>
              <a:t>Пушистые </a:t>
            </a:r>
            <a:r>
              <a:rPr lang="ru-RU" sz="4400" b="1" dirty="0"/>
              <a:t>зайчата</a:t>
            </a:r>
            <a:endParaRPr lang="ru-RU" sz="4400" dirty="0"/>
          </a:p>
          <a:p>
            <a:pPr>
              <a:buNone/>
            </a:pPr>
            <a:r>
              <a:rPr lang="ru-RU" sz="4400" b="1" dirty="0"/>
              <a:t> </a:t>
            </a:r>
            <a:r>
              <a:rPr lang="ru-RU" sz="4400" b="1" dirty="0" smtClean="0"/>
              <a:t>Зима </a:t>
            </a:r>
            <a:r>
              <a:rPr lang="ru-RU" sz="4400" b="1" dirty="0"/>
              <a:t>пришла, зима </a:t>
            </a:r>
            <a:r>
              <a:rPr lang="ru-RU" sz="4400" b="1" dirty="0" smtClean="0"/>
              <a:t>пришла</a:t>
            </a:r>
            <a:r>
              <a:rPr lang="ru-RU" sz="4400" dirty="0" smtClean="0"/>
              <a:t> </a:t>
            </a:r>
          </a:p>
          <a:p>
            <a:pPr>
              <a:buNone/>
            </a:pPr>
            <a:r>
              <a:rPr lang="ru-RU" sz="4400" b="1" dirty="0" smtClean="0"/>
              <a:t> </a:t>
            </a:r>
            <a:r>
              <a:rPr lang="ru-RU" sz="4400" b="1" dirty="0"/>
              <a:t>Зайчата снегу рады</a:t>
            </a:r>
            <a:endParaRPr lang="ru-RU" sz="4400" dirty="0"/>
          </a:p>
          <a:p>
            <a:pPr>
              <a:buNone/>
            </a:pPr>
            <a:r>
              <a:rPr lang="ru-RU" sz="4400" b="1" dirty="0" smtClean="0"/>
              <a:t> </a:t>
            </a:r>
            <a:r>
              <a:rPr lang="ru-RU" sz="4400" b="1" dirty="0"/>
              <a:t>Зима пришла, зима пришла</a:t>
            </a:r>
            <a:endParaRPr lang="ru-RU" sz="4400" dirty="0"/>
          </a:p>
          <a:p>
            <a:pPr>
              <a:buNone/>
            </a:pPr>
            <a:r>
              <a:rPr lang="ru-RU" sz="4400" b="1" dirty="0" smtClean="0"/>
              <a:t> </a:t>
            </a:r>
            <a:r>
              <a:rPr lang="ru-RU" sz="4400" b="1" dirty="0"/>
              <a:t>Зайчата снегу рады</a:t>
            </a:r>
            <a:endParaRPr lang="ru-RU" sz="4400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2 куплет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400" b="1" dirty="0"/>
              <a:t>Свои обновки серые</a:t>
            </a:r>
            <a:endParaRPr lang="ru-RU" sz="4400" dirty="0"/>
          </a:p>
          <a:p>
            <a:pPr>
              <a:buNone/>
            </a:pPr>
            <a:r>
              <a:rPr lang="ru-RU" sz="4400" b="1" dirty="0" smtClean="0"/>
              <a:t>Бельчата распушили.</a:t>
            </a:r>
            <a:endParaRPr lang="ru-RU" sz="4400" dirty="0"/>
          </a:p>
          <a:p>
            <a:pPr>
              <a:buNone/>
            </a:pPr>
            <a:r>
              <a:rPr lang="ru-RU" sz="4400" b="1" dirty="0" smtClean="0"/>
              <a:t>Зима пришла, </a:t>
            </a:r>
            <a:r>
              <a:rPr lang="ru-RU" sz="4400" b="1" dirty="0"/>
              <a:t>зима пришла</a:t>
            </a:r>
            <a:endParaRPr lang="ru-RU" sz="4400" dirty="0"/>
          </a:p>
          <a:p>
            <a:pPr>
              <a:buNone/>
            </a:pPr>
            <a:r>
              <a:rPr lang="ru-RU" sz="4400" b="1" dirty="0" smtClean="0"/>
              <a:t>Так </a:t>
            </a:r>
            <a:r>
              <a:rPr lang="ru-RU" sz="4400" b="1" dirty="0"/>
              <a:t>белочки решили</a:t>
            </a:r>
            <a:endParaRPr lang="ru-RU" sz="4400" dirty="0"/>
          </a:p>
          <a:p>
            <a:pPr>
              <a:buNone/>
            </a:pPr>
            <a:r>
              <a:rPr lang="ru-RU" sz="4400" b="1" dirty="0" smtClean="0"/>
              <a:t>Зима </a:t>
            </a:r>
            <a:r>
              <a:rPr lang="ru-RU" sz="4400" b="1" dirty="0"/>
              <a:t>пришла, зима пришла</a:t>
            </a:r>
            <a:endParaRPr lang="ru-RU" sz="4400" dirty="0"/>
          </a:p>
          <a:p>
            <a:pPr>
              <a:buNone/>
            </a:pPr>
            <a:r>
              <a:rPr lang="ru-RU" sz="4400" b="1" dirty="0" smtClean="0"/>
              <a:t>Так </a:t>
            </a:r>
            <a:r>
              <a:rPr lang="ru-RU" sz="4400" b="1" dirty="0"/>
              <a:t>белочки решили</a:t>
            </a:r>
            <a:endParaRPr lang="ru-RU" sz="4400" dirty="0"/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куплет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400" b="1" dirty="0"/>
              <a:t>Зима нам тоже нравится,</a:t>
            </a:r>
            <a:endParaRPr lang="ru-RU" sz="4400" dirty="0"/>
          </a:p>
          <a:p>
            <a:pPr>
              <a:buNone/>
            </a:pPr>
            <a:r>
              <a:rPr lang="ru-RU" sz="4400" b="1" dirty="0" smtClean="0"/>
              <a:t> </a:t>
            </a:r>
            <a:r>
              <a:rPr lang="ru-RU" sz="4400" b="1" dirty="0"/>
              <a:t>Мы шубки надеваем.</a:t>
            </a:r>
            <a:endParaRPr lang="ru-RU" sz="4400" dirty="0"/>
          </a:p>
          <a:p>
            <a:pPr>
              <a:buNone/>
            </a:pPr>
            <a:r>
              <a:rPr lang="ru-RU" sz="4400" b="1" dirty="0" smtClean="0"/>
              <a:t> </a:t>
            </a:r>
            <a:r>
              <a:rPr lang="ru-RU" sz="4400" b="1" dirty="0"/>
              <a:t>Как зайчики, как белочки,</a:t>
            </a:r>
            <a:endParaRPr lang="ru-RU" sz="4400" dirty="0"/>
          </a:p>
          <a:p>
            <a:pPr>
              <a:buNone/>
            </a:pPr>
            <a:r>
              <a:rPr lang="ru-RU" sz="4400" b="1" dirty="0" smtClean="0"/>
              <a:t>Мы </a:t>
            </a:r>
            <a:r>
              <a:rPr lang="ru-RU" sz="4400" b="1" dirty="0"/>
              <a:t>на снегу играем </a:t>
            </a:r>
            <a:endParaRPr lang="ru-RU" sz="4400" dirty="0"/>
          </a:p>
          <a:p>
            <a:pPr>
              <a:buNone/>
            </a:pPr>
            <a:r>
              <a:rPr lang="ru-RU" sz="4400" b="1" dirty="0" smtClean="0"/>
              <a:t> </a:t>
            </a:r>
            <a:r>
              <a:rPr lang="ru-RU" sz="4400" b="1" dirty="0"/>
              <a:t>Как зайчики, как белочки,</a:t>
            </a:r>
            <a:endParaRPr lang="ru-RU" sz="4400" dirty="0"/>
          </a:p>
          <a:p>
            <a:pPr>
              <a:buNone/>
            </a:pPr>
            <a:r>
              <a:rPr lang="ru-RU" sz="4400" b="1" dirty="0" smtClean="0"/>
              <a:t>Мы </a:t>
            </a:r>
            <a:r>
              <a:rPr lang="ru-RU" sz="4400" b="1" dirty="0"/>
              <a:t>на снегу играем</a:t>
            </a:r>
            <a:endParaRPr lang="ru-RU" sz="4400" dirty="0"/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Зима пришла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92935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b="1" dirty="0" smtClean="0"/>
              <a:t>1</a:t>
            </a:r>
            <a:r>
              <a:rPr lang="ru-RU" sz="8000" b="1" dirty="0"/>
              <a:t>. Надели шубки белые</a:t>
            </a:r>
            <a:endParaRPr lang="ru-RU" sz="8000" dirty="0"/>
          </a:p>
          <a:p>
            <a:pPr>
              <a:buNone/>
            </a:pPr>
            <a:r>
              <a:rPr lang="ru-RU" sz="8000" b="1" dirty="0"/>
              <a:t>   </a:t>
            </a:r>
            <a:r>
              <a:rPr lang="ru-RU" sz="8000" b="1" dirty="0" smtClean="0"/>
              <a:t>Пушистые </a:t>
            </a:r>
            <a:r>
              <a:rPr lang="ru-RU" sz="8000" b="1" dirty="0"/>
              <a:t>зайчата</a:t>
            </a:r>
            <a:endParaRPr lang="ru-RU" sz="8000" dirty="0"/>
          </a:p>
          <a:p>
            <a:pPr>
              <a:buNone/>
            </a:pPr>
            <a:r>
              <a:rPr lang="ru-RU" sz="8000" b="1" dirty="0"/>
              <a:t>   Зима пришла, зима пришла</a:t>
            </a:r>
            <a:endParaRPr lang="ru-RU" sz="8000" dirty="0"/>
          </a:p>
          <a:p>
            <a:pPr>
              <a:buNone/>
            </a:pPr>
            <a:r>
              <a:rPr lang="ru-RU" sz="8000" b="1" dirty="0"/>
              <a:t>   Зайчата снегу рады</a:t>
            </a:r>
            <a:endParaRPr lang="ru-RU" sz="8000" dirty="0"/>
          </a:p>
          <a:p>
            <a:pPr>
              <a:buNone/>
            </a:pPr>
            <a:r>
              <a:rPr lang="ru-RU" sz="8000" b="1" dirty="0"/>
              <a:t>   Зима пришла, зима пришла</a:t>
            </a:r>
            <a:endParaRPr lang="ru-RU" sz="8000" dirty="0"/>
          </a:p>
          <a:p>
            <a:pPr>
              <a:buNone/>
            </a:pPr>
            <a:r>
              <a:rPr lang="ru-RU" sz="8000" b="1" dirty="0"/>
              <a:t>   Зайчата снегу рады</a:t>
            </a:r>
            <a:endParaRPr lang="ru-RU" sz="8000" dirty="0"/>
          </a:p>
          <a:p>
            <a:pPr>
              <a:buNone/>
            </a:pPr>
            <a:r>
              <a:rPr lang="ru-RU" sz="8000" b="1" dirty="0"/>
              <a:t> </a:t>
            </a:r>
            <a:endParaRPr lang="ru-RU" sz="8000" dirty="0"/>
          </a:p>
          <a:p>
            <a:pPr>
              <a:buNone/>
            </a:pPr>
            <a:r>
              <a:rPr lang="ru-RU" sz="8000" b="1" dirty="0"/>
              <a:t>2. Свои обновки серые</a:t>
            </a:r>
            <a:endParaRPr lang="ru-RU" sz="8000" dirty="0"/>
          </a:p>
          <a:p>
            <a:pPr>
              <a:buNone/>
            </a:pPr>
            <a:r>
              <a:rPr lang="ru-RU" sz="8000" b="1" dirty="0"/>
              <a:t>    Бельчата распушили</a:t>
            </a:r>
            <a:endParaRPr lang="ru-RU" sz="8000" dirty="0"/>
          </a:p>
          <a:p>
            <a:pPr>
              <a:buNone/>
            </a:pPr>
            <a:r>
              <a:rPr lang="ru-RU" sz="8000" b="1" dirty="0"/>
              <a:t>    Зима пришла зима пришла</a:t>
            </a:r>
            <a:endParaRPr lang="ru-RU" sz="8000" dirty="0"/>
          </a:p>
          <a:p>
            <a:pPr>
              <a:buNone/>
            </a:pPr>
            <a:r>
              <a:rPr lang="ru-RU" sz="8000" b="1" dirty="0"/>
              <a:t>    Так белочки решили</a:t>
            </a:r>
            <a:endParaRPr lang="ru-RU" sz="8000" dirty="0"/>
          </a:p>
          <a:p>
            <a:pPr>
              <a:buNone/>
            </a:pPr>
            <a:r>
              <a:rPr lang="ru-RU" sz="8000" b="1" dirty="0"/>
              <a:t>    Зима пришла, зима пришла</a:t>
            </a:r>
            <a:endParaRPr lang="ru-RU" sz="8000" dirty="0"/>
          </a:p>
          <a:p>
            <a:pPr>
              <a:buNone/>
            </a:pPr>
            <a:r>
              <a:rPr lang="ru-RU" sz="8000" b="1" dirty="0"/>
              <a:t>    Так белочки решили</a:t>
            </a:r>
            <a:endParaRPr lang="ru-RU" sz="8000" dirty="0"/>
          </a:p>
          <a:p>
            <a:pPr>
              <a:buNone/>
            </a:pPr>
            <a:r>
              <a:rPr lang="ru-RU" sz="8000" b="1" dirty="0"/>
              <a:t> </a:t>
            </a:r>
            <a:endParaRPr lang="ru-RU" sz="8000" dirty="0"/>
          </a:p>
          <a:p>
            <a:pPr>
              <a:buNone/>
            </a:pPr>
            <a:r>
              <a:rPr lang="ru-RU" sz="8000" b="1" dirty="0"/>
              <a:t>3.  Зима нам тоже нравится,</a:t>
            </a:r>
            <a:endParaRPr lang="ru-RU" sz="8000" dirty="0"/>
          </a:p>
          <a:p>
            <a:pPr>
              <a:buNone/>
            </a:pPr>
            <a:r>
              <a:rPr lang="ru-RU" sz="8000" b="1" dirty="0"/>
              <a:t>     Мы шубки надеваем.</a:t>
            </a:r>
            <a:endParaRPr lang="ru-RU" sz="8000" dirty="0"/>
          </a:p>
          <a:p>
            <a:pPr>
              <a:buNone/>
            </a:pPr>
            <a:r>
              <a:rPr lang="ru-RU" sz="8000" b="1" dirty="0"/>
              <a:t>     Как зайчики, как белочки,</a:t>
            </a:r>
            <a:endParaRPr lang="ru-RU" sz="8000" dirty="0"/>
          </a:p>
          <a:p>
            <a:pPr>
              <a:buNone/>
            </a:pPr>
            <a:r>
              <a:rPr lang="ru-RU" sz="8000" b="1" dirty="0"/>
              <a:t>     Мы на снегу играем </a:t>
            </a:r>
            <a:endParaRPr lang="ru-RU" sz="8000" dirty="0"/>
          </a:p>
          <a:p>
            <a:pPr>
              <a:buNone/>
            </a:pPr>
            <a:r>
              <a:rPr lang="ru-RU" sz="8000" b="1" dirty="0"/>
              <a:t>     Как зайчики, как белочки,</a:t>
            </a:r>
            <a:endParaRPr lang="ru-RU" sz="8000" dirty="0"/>
          </a:p>
          <a:p>
            <a:pPr>
              <a:buNone/>
            </a:pPr>
            <a:r>
              <a:rPr lang="ru-RU" sz="8000" b="1" dirty="0"/>
              <a:t>     Мы на снегу играем</a:t>
            </a:r>
            <a:endParaRPr lang="ru-RU" sz="8000" dirty="0"/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Открытие 21 Олимпийских игр в Сочи</a:t>
            </a:r>
            <a:endParaRPr lang="ru-RU" dirty="0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571612"/>
            <a:ext cx="8001055" cy="5286388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Физкульт</a:t>
            </a:r>
            <a:r>
              <a:rPr lang="ru-RU" dirty="0" smtClean="0"/>
              <a:t> – ура!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       1 куплет:</a:t>
            </a:r>
          </a:p>
          <a:p>
            <a:pPr>
              <a:buNone/>
            </a:pPr>
            <a:r>
              <a:rPr lang="ru-RU" dirty="0" smtClean="0"/>
              <a:t>Чтоб расти и закаляться</a:t>
            </a:r>
          </a:p>
          <a:p>
            <a:pPr>
              <a:buNone/>
            </a:pPr>
            <a:r>
              <a:rPr lang="ru-RU" dirty="0" smtClean="0"/>
              <a:t>Не по дням, а по часам.</a:t>
            </a:r>
          </a:p>
          <a:p>
            <a:pPr>
              <a:buNone/>
            </a:pPr>
            <a:r>
              <a:rPr lang="ru-RU" dirty="0" smtClean="0"/>
              <a:t>Физкультурой заниматься,</a:t>
            </a:r>
          </a:p>
          <a:p>
            <a:pPr>
              <a:buNone/>
            </a:pPr>
            <a:r>
              <a:rPr lang="ru-RU" dirty="0" smtClean="0"/>
              <a:t>Заниматься надо нам.</a:t>
            </a:r>
          </a:p>
          <a:p>
            <a:pPr>
              <a:buNone/>
            </a:pPr>
            <a:r>
              <a:rPr lang="ru-RU" dirty="0" smtClean="0"/>
              <a:t>             ПРИПЕВ:</a:t>
            </a:r>
          </a:p>
          <a:p>
            <a:pPr>
              <a:buNone/>
            </a:pPr>
            <a:r>
              <a:rPr lang="ru-RU" dirty="0" smtClean="0"/>
              <a:t>И мы уже сегодня сильнее, чем вчера.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Физкульт</a:t>
            </a:r>
            <a:r>
              <a:rPr lang="ru-RU" dirty="0" smtClean="0"/>
              <a:t>  - ура!</a:t>
            </a:r>
          </a:p>
          <a:p>
            <a:pPr>
              <a:buNone/>
            </a:pPr>
            <a:r>
              <a:rPr lang="ru-RU" dirty="0" err="1" smtClean="0"/>
              <a:t>Физкульт</a:t>
            </a:r>
            <a:r>
              <a:rPr lang="ru-RU" dirty="0" smtClean="0"/>
              <a:t> –ура! </a:t>
            </a:r>
            <a:r>
              <a:rPr lang="ru-RU" dirty="0" err="1" smtClean="0"/>
              <a:t>Физкульт</a:t>
            </a:r>
            <a:r>
              <a:rPr lang="ru-RU" dirty="0" smtClean="0"/>
              <a:t> –ура!</a:t>
            </a:r>
            <a:endParaRPr lang="ru-RU" dirty="0"/>
          </a:p>
        </p:txBody>
      </p:sp>
    </p:spTree>
  </p:cSld>
  <p:clrMapOvr>
    <a:masterClrMapping/>
  </p:clrMapOvr>
  <p:transition spd="slow"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2 куплет:</a:t>
            </a:r>
          </a:p>
          <a:p>
            <a:pPr>
              <a:buNone/>
            </a:pPr>
            <a:r>
              <a:rPr lang="ru-RU" dirty="0" smtClean="0"/>
              <a:t>Нам пилюли и микстуру</a:t>
            </a:r>
          </a:p>
          <a:p>
            <a:pPr>
              <a:buNone/>
            </a:pPr>
            <a:r>
              <a:rPr lang="ru-RU" dirty="0" smtClean="0"/>
              <a:t>И в мороз и в холода</a:t>
            </a:r>
          </a:p>
          <a:p>
            <a:pPr>
              <a:buNone/>
            </a:pPr>
            <a:r>
              <a:rPr lang="ru-RU" dirty="0" smtClean="0"/>
              <a:t>Заменяет физкультура</a:t>
            </a:r>
          </a:p>
          <a:p>
            <a:pPr>
              <a:buNone/>
            </a:pPr>
            <a:r>
              <a:rPr lang="ru-RU" dirty="0" smtClean="0"/>
              <a:t>И холодная вода.</a:t>
            </a:r>
          </a:p>
          <a:p>
            <a:pPr>
              <a:buNone/>
            </a:pPr>
            <a:r>
              <a:rPr lang="ru-RU" smtClean="0"/>
              <a:t>Припев: тот же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Декабрь, январь, февраль.</a:t>
            </a:r>
            <a:endParaRPr lang="ru-RU" dirty="0"/>
          </a:p>
        </p:txBody>
      </p:sp>
      <p:pic>
        <p:nvPicPr>
          <p:cNvPr id="4" name="Picture 2" descr="C:\Documents and Settings\Ирина\Рабочий стол\Новая папка\0_ab0_33dac0cb_L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30" y="1214422"/>
            <a:ext cx="3430588" cy="2971808"/>
          </a:xfrm>
          <a:prstGeom prst="rect">
            <a:avLst/>
          </a:prstGeom>
          <a:noFill/>
        </p:spPr>
      </p:pic>
      <p:pic>
        <p:nvPicPr>
          <p:cNvPr id="5" name="Picture 2" descr="D:\Мои рисунки\Образцы рисунков\Nature_12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927553" y="1357564"/>
            <a:ext cx="4216447" cy="2928425"/>
          </a:xfrm>
          <a:prstGeom prst="rect">
            <a:avLst/>
          </a:prstGeom>
          <a:noFill/>
        </p:spPr>
      </p:pic>
      <p:pic>
        <p:nvPicPr>
          <p:cNvPr id="6" name="Picture 8" descr="D:\Мои рисунки\Анимашки\2883242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358305" y="4004036"/>
            <a:ext cx="3855887" cy="28539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404813"/>
          </a:xfrm>
        </p:spPr>
        <p:txBody>
          <a:bodyPr>
            <a:normAutofit fontScale="90000"/>
          </a:bodyPr>
          <a:lstStyle/>
          <a:p>
            <a:r>
              <a:rPr lang="ru-RU" sz="4000"/>
              <a:t>До свидания, ребята!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3492" name="Picture 4" descr="9132_html_m6baf7cc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"/>
            <a:ext cx="9144000" cy="63087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285883"/>
          </a:xfrm>
        </p:spPr>
        <p:txBody>
          <a:bodyPr/>
          <a:lstStyle/>
          <a:p>
            <a:r>
              <a:rPr lang="ru-RU" dirty="0" smtClean="0"/>
              <a:t>Февраль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4433919_wallpaper_-_winters_tale_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86" y="1714488"/>
            <a:ext cx="7987752" cy="489585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Метель.</a:t>
            </a:r>
            <a:endParaRPr lang="ru-RU" dirty="0"/>
          </a:p>
        </p:txBody>
      </p:sp>
      <p:pic>
        <p:nvPicPr>
          <p:cNvPr id="4" name="Содержимое 3" descr="i9740-icon-orig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2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500042"/>
            <a:ext cx="8305800" cy="1357322"/>
          </a:xfrm>
        </p:spPr>
        <p:txBody>
          <a:bodyPr/>
          <a:lstStyle/>
          <a:p>
            <a:r>
              <a:rPr lang="ru-RU" dirty="0" smtClean="0"/>
              <a:t>Вьюга</a:t>
            </a:r>
            <a:endParaRPr lang="ru-RU" dirty="0"/>
          </a:p>
        </p:txBody>
      </p:sp>
      <p:pic>
        <p:nvPicPr>
          <p:cNvPr id="4" name="Рисунок 3" descr="efecto_nieve-90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91" y="1714488"/>
            <a:ext cx="8494379" cy="514351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Иней</a:t>
            </a:r>
            <a:endParaRPr lang="ru-RU" dirty="0"/>
          </a:p>
        </p:txBody>
      </p:sp>
      <p:pic>
        <p:nvPicPr>
          <p:cNvPr id="4" name="Содержимое 3" descr="40218016_1235589430_25625Ine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0481" y="1600200"/>
            <a:ext cx="6463038" cy="4525963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Снежинки</a:t>
            </a:r>
            <a:endParaRPr lang="ru-RU" dirty="0"/>
          </a:p>
        </p:txBody>
      </p:sp>
      <p:pic>
        <p:nvPicPr>
          <p:cNvPr id="4" name="Содержимое 3" descr="mikusha50506-0-2010_01_27_1242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3551" y="1724819"/>
            <a:ext cx="6656897" cy="4276725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Лед</a:t>
            </a:r>
            <a:endParaRPr lang="ru-RU" dirty="0"/>
          </a:p>
        </p:txBody>
      </p:sp>
      <p:pic>
        <p:nvPicPr>
          <p:cNvPr id="4" name="Содержимое 3" descr="1360720911_x_f82482c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2982" y="1639094"/>
            <a:ext cx="6658035" cy="4448175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1394</TotalTime>
  <Words>366</Words>
  <Application>Microsoft Office PowerPoint</Application>
  <PresentationFormat>Экран (4:3)</PresentationFormat>
  <Paragraphs>124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Здравствуйте, ребята.</vt:lpstr>
      <vt:lpstr>Тема: «Зима пришла»</vt:lpstr>
      <vt:lpstr>Декабрь, январь, февраль.</vt:lpstr>
      <vt:lpstr>Февраль</vt:lpstr>
      <vt:lpstr>Метель.</vt:lpstr>
      <vt:lpstr>Вьюга</vt:lpstr>
      <vt:lpstr>Иней</vt:lpstr>
      <vt:lpstr>Снежинки</vt:lpstr>
      <vt:lpstr>Лед</vt:lpstr>
      <vt:lpstr>Мороз</vt:lpstr>
      <vt:lpstr>Слайд 11</vt:lpstr>
      <vt:lpstr>Слайд 12</vt:lpstr>
      <vt:lpstr>Кто живёт в лесу?</vt:lpstr>
      <vt:lpstr>Слайд 14</vt:lpstr>
      <vt:lpstr>Слайд 15</vt:lpstr>
      <vt:lpstr>Кто живёт в лесу?</vt:lpstr>
      <vt:lpstr>Кто живёт в лесу?</vt:lpstr>
      <vt:lpstr>Слайд 18</vt:lpstr>
      <vt:lpstr>Кто живёт в лесу?</vt:lpstr>
      <vt:lpstr>Слайд 20</vt:lpstr>
      <vt:lpstr>«Зима пришла» Слова и Музыка Л.Алифировой</vt:lpstr>
      <vt:lpstr>Зима пришла</vt:lpstr>
      <vt:lpstr>                  1 куплет</vt:lpstr>
      <vt:lpstr>2 куплет</vt:lpstr>
      <vt:lpstr>3 куплет</vt:lpstr>
      <vt:lpstr>Зима пришла</vt:lpstr>
      <vt:lpstr>Открытие 21 Олимпийских игр в Сочи</vt:lpstr>
      <vt:lpstr>Физкульт – ура!</vt:lpstr>
      <vt:lpstr>Слайд 29</vt:lpstr>
      <vt:lpstr>До свидания, ребята!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admin</cp:lastModifiedBy>
  <cp:revision>222</cp:revision>
  <dcterms:created xsi:type="dcterms:W3CDTF">2008-12-04T16:44:31Z</dcterms:created>
  <dcterms:modified xsi:type="dcterms:W3CDTF">2014-02-07T11:22:05Z</dcterms:modified>
</cp:coreProperties>
</file>