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3D7FCA-7A7E-46FF-98CB-BEF30E14C643}" type="datetimeFigureOut">
              <a:rPr lang="ru-RU" smtClean="0"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73A316-1DD2-492B-8C00-4AF1CC735C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Перелетные птицы</a:t>
            </a:r>
            <a:endParaRPr lang="ru-RU" sz="66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co_0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88640"/>
            <a:ext cx="7467600" cy="4873752"/>
          </a:xfrm>
        </p:spPr>
        <p:txBody>
          <a:bodyPr/>
          <a:lstStyle/>
          <a:p>
            <a:r>
              <a:rPr lang="ru-RU" dirty="0" smtClean="0"/>
              <a:t>Весной, чуть только пригреет солнце, и подуют теплые ветры, воздух наполняется десятками птичьих голосов. Чириканье, свист и трели слышатся на каждом шагу – еще бы, в домой вернулись перелетные птицы!</a:t>
            </a:r>
            <a:endParaRPr lang="ru-RU" dirty="0"/>
          </a:p>
        </p:txBody>
      </p:sp>
      <p:pic>
        <p:nvPicPr>
          <p:cNvPr id="6" name="Рисунок 5" descr="0_165f9_7e46989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348880"/>
            <a:ext cx="6350000" cy="41910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2996952"/>
            <a:ext cx="6840760" cy="3384376"/>
          </a:xfrm>
        </p:spPr>
        <p:txBody>
          <a:bodyPr/>
          <a:lstStyle/>
          <a:p>
            <a:r>
              <a:rPr lang="ru-RU" dirty="0" smtClean="0"/>
              <a:t>Каждый год они дважды совершают перемещения между местами гнездования и зимовья. Улетать пернатые могут как на небольшие расстояния, так и далеко, за тысячи километров. Птиц и их перемещения изучают </a:t>
            </a:r>
            <a:r>
              <a:rPr lang="ru-RU" dirty="0" smtClean="0"/>
              <a:t>ученые-орнитологи. </a:t>
            </a:r>
            <a:r>
              <a:rPr lang="ru-RU" dirty="0" smtClean="0"/>
              <a:t>Пернатых, совершающих сезонные перемещения, более 80 видов.</a:t>
            </a:r>
            <a:endParaRPr lang="ru-RU" dirty="0"/>
          </a:p>
        </p:txBody>
      </p:sp>
      <p:pic>
        <p:nvPicPr>
          <p:cNvPr id="4" name="Рисунок 3" descr="3244672329165041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88640"/>
            <a:ext cx="5040560" cy="261863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Ласточка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3394720" cy="4873752"/>
          </a:xfrm>
        </p:spPr>
        <p:txBody>
          <a:bodyPr/>
          <a:lstStyle/>
          <a:p>
            <a:r>
              <a:rPr lang="ru-RU" dirty="0" smtClean="0"/>
              <a:t>Под крышей я леплю гнездо</a:t>
            </a:r>
            <a:br>
              <a:rPr lang="ru-RU" dirty="0" smtClean="0"/>
            </a:br>
            <a:r>
              <a:rPr lang="ru-RU" dirty="0" smtClean="0"/>
              <a:t>Из комочков глины.</a:t>
            </a:r>
            <a:br>
              <a:rPr lang="ru-RU" dirty="0" smtClean="0"/>
            </a:br>
            <a:r>
              <a:rPr lang="ru-RU" dirty="0" smtClean="0"/>
              <a:t>Для птенчиков стелю на дно</a:t>
            </a:r>
            <a:br>
              <a:rPr lang="ru-RU" dirty="0" smtClean="0"/>
            </a:br>
            <a:r>
              <a:rPr lang="ru-RU" dirty="0" smtClean="0"/>
              <a:t>Пуховую перину.</a:t>
            </a:r>
            <a:endParaRPr lang="ru-RU" dirty="0"/>
          </a:p>
        </p:txBody>
      </p:sp>
      <p:pic>
        <p:nvPicPr>
          <p:cNvPr id="4" name="Рисунок 3" descr="53142341_52314218__DSC8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844824"/>
            <a:ext cx="5080620" cy="364353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Скворец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31160" y="1196752"/>
            <a:ext cx="3712840" cy="4773144"/>
          </a:xfrm>
        </p:spPr>
        <p:txBody>
          <a:bodyPr>
            <a:normAutofit/>
          </a:bodyPr>
          <a:lstStyle/>
          <a:p>
            <a:r>
              <a:rPr lang="ru-RU" dirty="0" smtClean="0"/>
              <a:t>Скворец – птица среднего размера с перьями черного цвета с фиолетовым оттенком. Клюв маленький, острый. Питается червяками, гусеницами. Гнездится или в старых дуплах, или в скворечниках. </a:t>
            </a:r>
            <a:endParaRPr lang="ru-RU" dirty="0"/>
          </a:p>
        </p:txBody>
      </p:sp>
      <p:pic>
        <p:nvPicPr>
          <p:cNvPr id="4" name="Рисунок 3" descr="b7992388c8692c32d42d2227eb49e59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4762500" cy="47625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Кукушка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499176" cy="936104"/>
          </a:xfrm>
        </p:spPr>
        <p:txBody>
          <a:bodyPr/>
          <a:lstStyle/>
          <a:p>
            <a:r>
              <a:rPr lang="ru-RU" dirty="0" smtClean="0"/>
              <a:t>Эта птица никогда</a:t>
            </a:r>
            <a:br>
              <a:rPr lang="ru-RU" dirty="0" smtClean="0"/>
            </a:br>
            <a:r>
              <a:rPr lang="ru-RU" dirty="0" smtClean="0"/>
              <a:t>Для птенцов не вьет гнезда.</a:t>
            </a:r>
            <a:endParaRPr lang="ru-RU" dirty="0"/>
          </a:p>
        </p:txBody>
      </p:sp>
      <p:pic>
        <p:nvPicPr>
          <p:cNvPr id="4" name="Рисунок 3" descr="_53009177_common_cuckoo_1_photolibr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924944"/>
            <a:ext cx="5763184" cy="3284959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Жаворонок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508104" y="1700808"/>
            <a:ext cx="3024336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Жаворонки, прилетите, Студёную зиму унесите, т</a:t>
            </a:r>
            <a:r>
              <a:rPr lang="ru-RU" dirty="0" smtClean="0"/>
              <a:t>ёплую </a:t>
            </a:r>
            <a:r>
              <a:rPr lang="ru-RU" dirty="0" smtClean="0"/>
              <a:t>весну принесите</a:t>
            </a:r>
            <a:r>
              <a:rPr lang="ru-RU" dirty="0" smtClean="0"/>
              <a:t>. </a:t>
            </a:r>
            <a:r>
              <a:rPr lang="ru-RU" dirty="0" smtClean="0"/>
              <a:t>Зима нам надоела, </a:t>
            </a:r>
            <a:r>
              <a:rPr lang="ru-RU" dirty="0" smtClean="0"/>
              <a:t>весь </a:t>
            </a:r>
            <a:r>
              <a:rPr lang="ru-RU" dirty="0" smtClean="0"/>
              <a:t>хлеб у нас поела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lark_lior_kislev_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4674096" cy="352839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Аист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4427984" cy="4873752"/>
          </a:xfrm>
        </p:spPr>
        <p:txBody>
          <a:bodyPr/>
          <a:lstStyle/>
          <a:p>
            <a:r>
              <a:rPr lang="ru-RU" dirty="0" smtClean="0"/>
              <a:t>Это старый наш знакомый:</a:t>
            </a:r>
            <a:br>
              <a:rPr lang="ru-RU" dirty="0" smtClean="0"/>
            </a:br>
            <a:r>
              <a:rPr lang="ru-RU" dirty="0" smtClean="0"/>
              <a:t>Он живет на крыше дома -</a:t>
            </a:r>
            <a:br>
              <a:rPr lang="ru-RU" dirty="0" smtClean="0"/>
            </a:br>
            <a:r>
              <a:rPr lang="ru-RU" dirty="0" smtClean="0"/>
              <a:t>Длинноногий, длинноносый,</a:t>
            </a:r>
            <a:br>
              <a:rPr lang="ru-RU" dirty="0" smtClean="0"/>
            </a:br>
            <a:r>
              <a:rPr lang="ru-RU" dirty="0" smtClean="0"/>
              <a:t>Длинношеий, безголосый.</a:t>
            </a:r>
            <a:br>
              <a:rPr lang="ru-RU" dirty="0" smtClean="0"/>
            </a:br>
            <a:r>
              <a:rPr lang="ru-RU" dirty="0" smtClean="0"/>
              <a:t>Он летает на охоту</a:t>
            </a:r>
            <a:br>
              <a:rPr lang="ru-RU" dirty="0" smtClean="0"/>
            </a:br>
            <a:r>
              <a:rPr lang="ru-RU" dirty="0" smtClean="0"/>
              <a:t>за лягушками к болоту.</a:t>
            </a:r>
            <a:endParaRPr lang="ru-RU" dirty="0"/>
          </a:p>
        </p:txBody>
      </p:sp>
      <p:pic>
        <p:nvPicPr>
          <p:cNvPr id="4" name="Рисунок 3" descr="11653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444" y="1412776"/>
            <a:ext cx="4716556" cy="3622159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Соловей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51720" y="1052736"/>
            <a:ext cx="7467600" cy="4873752"/>
          </a:xfrm>
        </p:spPr>
        <p:txBody>
          <a:bodyPr/>
          <a:lstStyle/>
          <a:p>
            <a:r>
              <a:rPr lang="ru-RU" dirty="0" smtClean="0"/>
              <a:t>Эта маленькая птица</a:t>
            </a:r>
            <a:br>
              <a:rPr lang="ru-RU" dirty="0" smtClean="0"/>
            </a:br>
            <a:r>
              <a:rPr lang="ru-RU" dirty="0" smtClean="0"/>
              <a:t>Петь большая мастерица</a:t>
            </a:r>
            <a:br>
              <a:rPr lang="ru-RU" dirty="0" smtClean="0"/>
            </a:br>
            <a:r>
              <a:rPr lang="ru-RU" dirty="0" smtClean="0"/>
              <a:t>На берёзке средь ветвей</a:t>
            </a:r>
            <a:br>
              <a:rPr lang="ru-RU" dirty="0" smtClean="0"/>
            </a:br>
            <a:r>
              <a:rPr lang="ru-RU" dirty="0" smtClean="0"/>
              <a:t>Трель </a:t>
            </a:r>
            <a:r>
              <a:rPr lang="ru-RU" dirty="0" smtClean="0"/>
              <a:t>заводит</a:t>
            </a:r>
            <a:r>
              <a:rPr lang="ru-RU" dirty="0" smtClean="0"/>
              <a:t> </a:t>
            </a:r>
            <a:r>
              <a:rPr lang="ru-RU" dirty="0" smtClean="0"/>
              <a:t>соловей! </a:t>
            </a:r>
            <a:endParaRPr lang="ru-RU" dirty="0"/>
          </a:p>
        </p:txBody>
      </p:sp>
      <p:pic>
        <p:nvPicPr>
          <p:cNvPr id="4" name="Рисунок 3" descr="13394167362008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708920"/>
            <a:ext cx="5623560" cy="395935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165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Перелетные птицы</vt:lpstr>
      <vt:lpstr>Слайд 2</vt:lpstr>
      <vt:lpstr>Слайд 3</vt:lpstr>
      <vt:lpstr>Ласточка</vt:lpstr>
      <vt:lpstr>Скворец</vt:lpstr>
      <vt:lpstr>Кукушка</vt:lpstr>
      <vt:lpstr>Жаворонок</vt:lpstr>
      <vt:lpstr>Аист</vt:lpstr>
      <vt:lpstr>Соловей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Перелетные птицы</dc:title>
  <dc:creator>User</dc:creator>
  <cp:lastModifiedBy>User</cp:lastModifiedBy>
  <cp:revision>1</cp:revision>
  <dcterms:created xsi:type="dcterms:W3CDTF">2014-04-25T15:26:44Z</dcterms:created>
  <dcterms:modified xsi:type="dcterms:W3CDTF">2014-04-25T16:14:07Z</dcterms:modified>
</cp:coreProperties>
</file>